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Esquivel" userId="S::sesquivel1@echd.org::a6b5c3e1-6ade-4968-b92e-37cd7b767661" providerId="AD" clId="Web-{CA144AA9-9BA7-2F06-0CB3-3726B9736232}"/>
    <pc:docChg chg="modSld">
      <pc:chgData name="Sarah Esquivel" userId="S::sesquivel1@echd.org::a6b5c3e1-6ade-4968-b92e-37cd7b767661" providerId="AD" clId="Web-{CA144AA9-9BA7-2F06-0CB3-3726B9736232}" dt="2024-01-20T05:24:27.627" v="51" actId="20577"/>
      <pc:docMkLst>
        <pc:docMk/>
      </pc:docMkLst>
      <pc:sldChg chg="modSp">
        <pc:chgData name="Sarah Esquivel" userId="S::sesquivel1@echd.org::a6b5c3e1-6ade-4968-b92e-37cd7b767661" providerId="AD" clId="Web-{CA144AA9-9BA7-2F06-0CB3-3726B9736232}" dt="2024-01-20T05:18:32.599" v="2" actId="20577"/>
        <pc:sldMkLst>
          <pc:docMk/>
          <pc:sldMk cId="1984718965" sldId="257"/>
        </pc:sldMkLst>
        <pc:graphicFrameChg chg="modGraphic">
          <ac:chgData name="Sarah Esquivel" userId="S::sesquivel1@echd.org::a6b5c3e1-6ade-4968-b92e-37cd7b767661" providerId="AD" clId="Web-{CA144AA9-9BA7-2F06-0CB3-3726B9736232}" dt="2024-01-20T05:18:32.599" v="2" actId="20577"/>
          <ac:graphicFrameMkLst>
            <pc:docMk/>
            <pc:sldMk cId="1984718965" sldId="257"/>
            <ac:graphicFrameMk id="39" creationId="{1AFF5CD1-E947-3A36-3AFD-AEE92E60A533}"/>
          </ac:graphicFrameMkLst>
        </pc:graphicFrameChg>
      </pc:sldChg>
      <pc:sldChg chg="modSp">
        <pc:chgData name="Sarah Esquivel" userId="S::sesquivel1@echd.org::a6b5c3e1-6ade-4968-b92e-37cd7b767661" providerId="AD" clId="Web-{CA144AA9-9BA7-2F06-0CB3-3726B9736232}" dt="2024-01-20T05:24:27.627" v="51" actId="20577"/>
        <pc:sldMkLst>
          <pc:docMk/>
          <pc:sldMk cId="1292190274" sldId="260"/>
        </pc:sldMkLst>
        <pc:graphicFrameChg chg="modGraphic">
          <ac:chgData name="Sarah Esquivel" userId="S::sesquivel1@echd.org::a6b5c3e1-6ade-4968-b92e-37cd7b767661" providerId="AD" clId="Web-{CA144AA9-9BA7-2F06-0CB3-3726B9736232}" dt="2024-01-20T05:24:27.627" v="51" actId="20577"/>
          <ac:graphicFrameMkLst>
            <pc:docMk/>
            <pc:sldMk cId="1292190274" sldId="260"/>
            <ac:graphicFrameMk id="5" creationId="{8CC06B3D-3945-7B20-E908-93F322F7B74E}"/>
          </ac:graphicFrameMkLst>
        </pc:graphicFrameChg>
      </pc:sldChg>
    </pc:docChg>
  </pc:docChgLst>
  <pc:docChgLst>
    <pc:chgData name="Sarah Esquivel" userId="S::sesquivel1@echd.org::a6b5c3e1-6ade-4968-b92e-37cd7b767661" providerId="AD" clId="Web-{87CAA197-7B86-4D3B-914E-06584FA8B5EC}"/>
    <pc:docChg chg="addSld delSld modSld sldOrd">
      <pc:chgData name="Sarah Esquivel" userId="S::sesquivel1@echd.org::a6b5c3e1-6ade-4968-b92e-37cd7b767661" providerId="AD" clId="Web-{87CAA197-7B86-4D3B-914E-06584FA8B5EC}" dt="2023-06-23T05:06:39.452" v="536"/>
      <pc:docMkLst>
        <pc:docMk/>
      </pc:docMkLst>
      <pc:sldChg chg="addSp delSp modSp mod setBg">
        <pc:chgData name="Sarah Esquivel" userId="S::sesquivel1@echd.org::a6b5c3e1-6ade-4968-b92e-37cd7b767661" providerId="AD" clId="Web-{87CAA197-7B86-4D3B-914E-06584FA8B5EC}" dt="2023-06-23T05:02:34.397" v="523" actId="20577"/>
        <pc:sldMkLst>
          <pc:docMk/>
          <pc:sldMk cId="109857222" sldId="256"/>
        </pc:sldMkLst>
        <pc:spChg chg="mod">
          <ac:chgData name="Sarah Esquivel" userId="S::sesquivel1@echd.org::a6b5c3e1-6ade-4968-b92e-37cd7b767661" providerId="AD" clId="Web-{87CAA197-7B86-4D3B-914E-06584FA8B5EC}" dt="2023-06-23T05:02:26.366" v="522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Sarah Esquivel" userId="S::sesquivel1@echd.org::a6b5c3e1-6ade-4968-b92e-37cd7b767661" providerId="AD" clId="Web-{87CAA197-7B86-4D3B-914E-06584FA8B5EC}" dt="2023-06-23T05:02:34.397" v="523" actId="20577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4:02.495" v="29"/>
          <ac:spMkLst>
            <pc:docMk/>
            <pc:sldMk cId="109857222" sldId="256"/>
            <ac:spMk id="8" creationId="{787F4F1C-8D3D-4EC1-B72D-A0470A5A08B8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3:49.651" v="26"/>
          <ac:spMkLst>
            <pc:docMk/>
            <pc:sldMk cId="109857222" sldId="256"/>
            <ac:spMk id="21" creationId="{6F5A5072-7B47-4D32-B52A-4EBBF590B8A5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3:49.651" v="26"/>
          <ac:spMkLst>
            <pc:docMk/>
            <pc:sldMk cId="109857222" sldId="256"/>
            <ac:spMk id="23" creationId="{9715DAF0-AE1B-46C9-8A6B-DB2AA05AB91D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3:49.651" v="26"/>
          <ac:spMkLst>
            <pc:docMk/>
            <pc:sldMk cId="109857222" sldId="256"/>
            <ac:spMk id="25" creationId="{6016219D-510E-4184-9090-6D5578A87BD1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3:49.651" v="26"/>
          <ac:spMkLst>
            <pc:docMk/>
            <pc:sldMk cId="109857222" sldId="256"/>
            <ac:spMk id="27" creationId="{AFF4A713-7B75-4B21-90D7-5AB19547C728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3:49.651" v="26"/>
          <ac:spMkLst>
            <pc:docMk/>
            <pc:sldMk cId="109857222" sldId="256"/>
            <ac:spMk id="29" creationId="{DC631C0B-6DA6-4E57-8231-CE32B3434A7E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3:49.651" v="26"/>
          <ac:spMkLst>
            <pc:docMk/>
            <pc:sldMk cId="109857222" sldId="256"/>
            <ac:spMk id="31" creationId="{C29501E6-A978-4A61-9689-9085AF97A53A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4:02.495" v="28"/>
          <ac:spMkLst>
            <pc:docMk/>
            <pc:sldMk cId="109857222" sldId="256"/>
            <ac:spMk id="33" creationId="{FB5B0058-AF13-4859-B429-4EDDE2A26F7F}"/>
          </ac:spMkLst>
        </pc:spChg>
        <pc:spChg chg="add">
          <ac:chgData name="Sarah Esquivel" userId="S::sesquivel1@echd.org::a6b5c3e1-6ade-4968-b92e-37cd7b767661" providerId="AD" clId="Web-{87CAA197-7B86-4D3B-914E-06584FA8B5EC}" dt="2023-06-23T04:24:02.495" v="29"/>
          <ac:spMkLst>
            <pc:docMk/>
            <pc:sldMk cId="109857222" sldId="256"/>
            <ac:spMk id="37" creationId="{6F5A5072-7B47-4D32-B52A-4EBBF590B8A5}"/>
          </ac:spMkLst>
        </pc:spChg>
        <pc:spChg chg="add">
          <ac:chgData name="Sarah Esquivel" userId="S::sesquivel1@echd.org::a6b5c3e1-6ade-4968-b92e-37cd7b767661" providerId="AD" clId="Web-{87CAA197-7B86-4D3B-914E-06584FA8B5EC}" dt="2023-06-23T04:24:02.495" v="29"/>
          <ac:spMkLst>
            <pc:docMk/>
            <pc:sldMk cId="109857222" sldId="256"/>
            <ac:spMk id="38" creationId="{9715DAF0-AE1B-46C9-8A6B-DB2AA05AB91D}"/>
          </ac:spMkLst>
        </pc:spChg>
        <pc:spChg chg="add">
          <ac:chgData name="Sarah Esquivel" userId="S::sesquivel1@echd.org::a6b5c3e1-6ade-4968-b92e-37cd7b767661" providerId="AD" clId="Web-{87CAA197-7B86-4D3B-914E-06584FA8B5EC}" dt="2023-06-23T04:24:02.495" v="29"/>
          <ac:spMkLst>
            <pc:docMk/>
            <pc:sldMk cId="109857222" sldId="256"/>
            <ac:spMk id="39" creationId="{6016219D-510E-4184-9090-6D5578A87BD1}"/>
          </ac:spMkLst>
        </pc:spChg>
        <pc:spChg chg="add">
          <ac:chgData name="Sarah Esquivel" userId="S::sesquivel1@echd.org::a6b5c3e1-6ade-4968-b92e-37cd7b767661" providerId="AD" clId="Web-{87CAA197-7B86-4D3B-914E-06584FA8B5EC}" dt="2023-06-23T04:24:02.495" v="29"/>
          <ac:spMkLst>
            <pc:docMk/>
            <pc:sldMk cId="109857222" sldId="256"/>
            <ac:spMk id="40" creationId="{AFF4A713-7B75-4B21-90D7-5AB19547C728}"/>
          </ac:spMkLst>
        </pc:spChg>
        <pc:spChg chg="add">
          <ac:chgData name="Sarah Esquivel" userId="S::sesquivel1@echd.org::a6b5c3e1-6ade-4968-b92e-37cd7b767661" providerId="AD" clId="Web-{87CAA197-7B86-4D3B-914E-06584FA8B5EC}" dt="2023-06-23T04:24:02.495" v="29"/>
          <ac:spMkLst>
            <pc:docMk/>
            <pc:sldMk cId="109857222" sldId="256"/>
            <ac:spMk id="41" creationId="{DC631C0B-6DA6-4E57-8231-CE32B3434A7E}"/>
          </ac:spMkLst>
        </pc:spChg>
        <pc:spChg chg="add">
          <ac:chgData name="Sarah Esquivel" userId="S::sesquivel1@echd.org::a6b5c3e1-6ade-4968-b92e-37cd7b767661" providerId="AD" clId="Web-{87CAA197-7B86-4D3B-914E-06584FA8B5EC}" dt="2023-06-23T04:24:02.495" v="29"/>
          <ac:spMkLst>
            <pc:docMk/>
            <pc:sldMk cId="109857222" sldId="256"/>
            <ac:spMk id="42" creationId="{C29501E6-A978-4A61-9689-9085AF97A53A}"/>
          </ac:spMkLst>
        </pc:spChg>
        <pc:grpChg chg="add del">
          <ac:chgData name="Sarah Esquivel" userId="S::sesquivel1@echd.org::a6b5c3e1-6ade-4968-b92e-37cd7b767661" providerId="AD" clId="Web-{87CAA197-7B86-4D3B-914E-06584FA8B5EC}" dt="2023-06-23T04:24:02.495" v="29"/>
          <ac:grpSpMkLst>
            <pc:docMk/>
            <pc:sldMk cId="109857222" sldId="256"/>
            <ac:grpSpMk id="10" creationId="{D1E3DD61-64DB-46AD-B249-E273CD86B051}"/>
          </ac:grpSpMkLst>
        </pc:grpChg>
        <pc:cxnChg chg="add del">
          <ac:chgData name="Sarah Esquivel" userId="S::sesquivel1@echd.org::a6b5c3e1-6ade-4968-b92e-37cd7b767661" providerId="AD" clId="Web-{87CAA197-7B86-4D3B-914E-06584FA8B5EC}" dt="2023-06-23T04:24:02.495" v="28"/>
          <ac:cxnSpMkLst>
            <pc:docMk/>
            <pc:sldMk cId="109857222" sldId="256"/>
            <ac:cxnSpMk id="34" creationId="{EC4521DE-248E-440D-AAD6-FD9E7D34B3BF}"/>
          </ac:cxnSpMkLst>
        </pc:cxnChg>
        <pc:cxnChg chg="add del">
          <ac:chgData name="Sarah Esquivel" userId="S::sesquivel1@echd.org::a6b5c3e1-6ade-4968-b92e-37cd7b767661" providerId="AD" clId="Web-{87CAA197-7B86-4D3B-914E-06584FA8B5EC}" dt="2023-06-23T04:24:02.495" v="28"/>
          <ac:cxnSpMkLst>
            <pc:docMk/>
            <pc:sldMk cId="109857222" sldId="256"/>
            <ac:cxnSpMk id="35" creationId="{442C13FA-4C0F-42D0-9626-5BA6040D8C31}"/>
          </ac:cxnSpMkLst>
        </pc:cxnChg>
      </pc:sldChg>
      <pc:sldChg chg="addSp delSp modSp new mod setBg">
        <pc:chgData name="Sarah Esquivel" userId="S::sesquivel1@echd.org::a6b5c3e1-6ade-4968-b92e-37cd7b767661" providerId="AD" clId="Web-{87CAA197-7B86-4D3B-914E-06584FA8B5EC}" dt="2023-06-23T05:06:05.373" v="535"/>
        <pc:sldMkLst>
          <pc:docMk/>
          <pc:sldMk cId="1984718965" sldId="257"/>
        </pc:sldMkLst>
        <pc:spChg chg="mod">
          <ac:chgData name="Sarah Esquivel" userId="S::sesquivel1@echd.org::a6b5c3e1-6ade-4968-b92e-37cd7b767661" providerId="AD" clId="Web-{87CAA197-7B86-4D3B-914E-06584FA8B5EC}" dt="2023-06-23T05:04:34.964" v="532"/>
          <ac:spMkLst>
            <pc:docMk/>
            <pc:sldMk cId="1984718965" sldId="257"/>
            <ac:spMk id="2" creationId="{69BDA4D6-089B-17B1-AE47-2913070457DC}"/>
          </ac:spMkLst>
        </pc:spChg>
        <pc:spChg chg="add del mod">
          <ac:chgData name="Sarah Esquivel" userId="S::sesquivel1@echd.org::a6b5c3e1-6ade-4968-b92e-37cd7b767661" providerId="AD" clId="Web-{87CAA197-7B86-4D3B-914E-06584FA8B5EC}" dt="2023-06-23T04:27:44.065" v="74"/>
          <ac:spMkLst>
            <pc:docMk/>
            <pc:sldMk cId="1984718965" sldId="257"/>
            <ac:spMk id="3" creationId="{1275E9FF-34C5-045C-2A60-1274AA612A02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7:44.049" v="73"/>
          <ac:spMkLst>
            <pc:docMk/>
            <pc:sldMk cId="1984718965" sldId="257"/>
            <ac:spMk id="9" creationId="{0C541B88-1AE9-40C3-AFD5-967787C1979F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7:44.049" v="73"/>
          <ac:spMkLst>
            <pc:docMk/>
            <pc:sldMk cId="1984718965" sldId="257"/>
            <ac:spMk id="11" creationId="{E5F17139-31EE-46AC-B04F-DBBD852DD6CB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2:56.617" v="524"/>
          <ac:spMkLst>
            <pc:docMk/>
            <pc:sldMk cId="1984718965" sldId="257"/>
            <ac:spMk id="15" creationId="{063BBA22-50EA-4C4D-BE05-F1CE4E63AA56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7:44.049" v="73"/>
          <ac:spMkLst>
            <pc:docMk/>
            <pc:sldMk cId="1984718965" sldId="257"/>
            <ac:spMk id="17" creationId="{89D16701-DA76-4F72-BB63-E2C3FFBDFE0F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27:44.049" v="73"/>
          <ac:spMkLst>
            <pc:docMk/>
            <pc:sldMk cId="1984718965" sldId="257"/>
            <ac:spMk id="19" creationId="{1CC28BE1-9DC6-43FE-9582-39F091098D77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2:56.617" v="524"/>
          <ac:spMkLst>
            <pc:docMk/>
            <pc:sldMk cId="1984718965" sldId="257"/>
            <ac:spMk id="36" creationId="{BACC6370-2D7E-4714-9D71-7542949D7D5D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2:56.617" v="524"/>
          <ac:spMkLst>
            <pc:docMk/>
            <pc:sldMk cId="1984718965" sldId="257"/>
            <ac:spMk id="37" creationId="{F68B3F68-107C-434F-AA38-110D5EA91B85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2:56.617" v="524"/>
          <ac:spMkLst>
            <pc:docMk/>
            <pc:sldMk cId="1984718965" sldId="257"/>
            <ac:spMk id="38" creationId="{AAD0DBB9-1A4B-4391-81D4-CB19F9AB918A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4:34.964" v="532"/>
          <ac:spMkLst>
            <pc:docMk/>
            <pc:sldMk cId="1984718965" sldId="257"/>
            <ac:spMk id="44" creationId="{955A2079-FA98-4876-80F0-72364A7D2EA4}"/>
          </ac:spMkLst>
        </pc:spChg>
        <pc:spChg chg="add">
          <ac:chgData name="Sarah Esquivel" userId="S::sesquivel1@echd.org::a6b5c3e1-6ade-4968-b92e-37cd7b767661" providerId="AD" clId="Web-{87CAA197-7B86-4D3B-914E-06584FA8B5EC}" dt="2023-06-23T05:04:34.964" v="532"/>
          <ac:spMkLst>
            <pc:docMk/>
            <pc:sldMk cId="1984718965" sldId="257"/>
            <ac:spMk id="50" creationId="{257363FD-7E77-4145-9483-331A807ADF0E}"/>
          </ac:spMkLst>
        </pc:spChg>
        <pc:grpChg chg="add del">
          <ac:chgData name="Sarah Esquivel" userId="S::sesquivel1@echd.org::a6b5c3e1-6ade-4968-b92e-37cd7b767661" providerId="AD" clId="Web-{87CAA197-7B86-4D3B-914E-06584FA8B5EC}" dt="2023-06-23T04:27:44.049" v="73"/>
          <ac:grpSpMkLst>
            <pc:docMk/>
            <pc:sldMk cId="1984718965" sldId="257"/>
            <ac:grpSpMk id="13" creationId="{7CF625D3-71A3-4F30-A096-8EF334E959D0}"/>
          </ac:grpSpMkLst>
        </pc:grpChg>
        <pc:grpChg chg="add del">
          <ac:chgData name="Sarah Esquivel" userId="S::sesquivel1@echd.org::a6b5c3e1-6ade-4968-b92e-37cd7b767661" providerId="AD" clId="Web-{87CAA197-7B86-4D3B-914E-06584FA8B5EC}" dt="2023-06-23T04:27:44.049" v="73"/>
          <ac:grpSpMkLst>
            <pc:docMk/>
            <pc:sldMk cId="1984718965" sldId="257"/>
            <ac:grpSpMk id="21" creationId="{AF9AF3F3-CE0C-4125-BDD7-346487FA0B40}"/>
          </ac:grpSpMkLst>
        </pc:grpChg>
        <pc:graphicFrameChg chg="add del">
          <ac:chgData name="Sarah Esquivel" userId="S::sesquivel1@echd.org::a6b5c3e1-6ade-4968-b92e-37cd7b767661" providerId="AD" clId="Web-{87CAA197-7B86-4D3B-914E-06584FA8B5EC}" dt="2023-06-23T04:27:44.049" v="73"/>
          <ac:graphicFrameMkLst>
            <pc:docMk/>
            <pc:sldMk cId="1984718965" sldId="257"/>
            <ac:graphicFrameMk id="5" creationId="{0F8418F5-51FE-4FF0-3D5F-761577C4D760}"/>
          </ac:graphicFrameMkLst>
        </pc:graphicFrameChg>
        <pc:graphicFrameChg chg="add mod modGraphic">
          <ac:chgData name="Sarah Esquivel" userId="S::sesquivel1@echd.org::a6b5c3e1-6ade-4968-b92e-37cd7b767661" providerId="AD" clId="Web-{87CAA197-7B86-4D3B-914E-06584FA8B5EC}" dt="2023-06-23T05:06:05.373" v="535"/>
          <ac:graphicFrameMkLst>
            <pc:docMk/>
            <pc:sldMk cId="1984718965" sldId="257"/>
            <ac:graphicFrameMk id="39" creationId="{1AFF5CD1-E947-3A36-3AFD-AEE92E60A533}"/>
          </ac:graphicFrameMkLst>
        </pc:graphicFrameChg>
        <pc:picChg chg="add">
          <ac:chgData name="Sarah Esquivel" userId="S::sesquivel1@echd.org::a6b5c3e1-6ade-4968-b92e-37cd7b767661" providerId="AD" clId="Web-{87CAA197-7B86-4D3B-914E-06584FA8B5EC}" dt="2023-06-23T05:04:34.964" v="532"/>
          <ac:picMkLst>
            <pc:docMk/>
            <pc:sldMk cId="1984718965" sldId="257"/>
            <ac:picMk id="46" creationId="{BD0DD6C7-0A35-305F-53DF-263E699BC568}"/>
          </ac:picMkLst>
        </pc:picChg>
      </pc:sldChg>
      <pc:sldChg chg="addSp delSp modSp new mod setBg">
        <pc:chgData name="Sarah Esquivel" userId="S::sesquivel1@echd.org::a6b5c3e1-6ade-4968-b92e-37cd7b767661" providerId="AD" clId="Web-{87CAA197-7B86-4D3B-914E-06584FA8B5EC}" dt="2023-06-23T05:06:39.452" v="536"/>
        <pc:sldMkLst>
          <pc:docMk/>
          <pc:sldMk cId="3856125856" sldId="258"/>
        </pc:sldMkLst>
        <pc:spChg chg="mod">
          <ac:chgData name="Sarah Esquivel" userId="S::sesquivel1@echd.org::a6b5c3e1-6ade-4968-b92e-37cd7b767661" providerId="AD" clId="Web-{87CAA197-7B86-4D3B-914E-06584FA8B5EC}" dt="2023-06-23T05:06:39.452" v="536"/>
          <ac:spMkLst>
            <pc:docMk/>
            <pc:sldMk cId="3856125856" sldId="258"/>
            <ac:spMk id="2" creationId="{C5E8D28B-B3BF-87E3-3177-D0E640825AB5}"/>
          </ac:spMkLst>
        </pc:spChg>
        <pc:spChg chg="del mod">
          <ac:chgData name="Sarah Esquivel" userId="S::sesquivel1@echd.org::a6b5c3e1-6ade-4968-b92e-37cd7b767661" providerId="AD" clId="Web-{87CAA197-7B86-4D3B-914E-06584FA8B5EC}" dt="2023-06-23T04:30:08.694" v="122"/>
          <ac:spMkLst>
            <pc:docMk/>
            <pc:sldMk cId="3856125856" sldId="258"/>
            <ac:spMk id="3" creationId="{835612F7-FB7C-79D8-2080-3661520F42A0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47:47.947" v="390"/>
          <ac:spMkLst>
            <pc:docMk/>
            <pc:sldMk cId="3856125856" sldId="258"/>
            <ac:spMk id="9" creationId="{8DF67618-B87B-4195-8E24-3B126F79FF55}"/>
          </ac:spMkLst>
        </pc:spChg>
        <pc:spChg chg="add del">
          <ac:chgData name="Sarah Esquivel" userId="S::sesquivel1@echd.org::a6b5c3e1-6ade-4968-b92e-37cd7b767661" providerId="AD" clId="Web-{87CAA197-7B86-4D3B-914E-06584FA8B5EC}" dt="2023-06-23T04:47:47.947" v="390"/>
          <ac:spMkLst>
            <pc:docMk/>
            <pc:sldMk cId="3856125856" sldId="258"/>
            <ac:spMk id="11" creationId="{64960379-9FF9-400A-A8A8-F5AB633FD3BF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4:20.666" v="531"/>
          <ac:spMkLst>
            <pc:docMk/>
            <pc:sldMk cId="3856125856" sldId="258"/>
            <ac:spMk id="29" creationId="{955A2079-FA98-4876-80F0-72364A7D2EA4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3:52.666" v="526"/>
          <ac:spMkLst>
            <pc:docMk/>
            <pc:sldMk cId="3856125856" sldId="258"/>
            <ac:spMk id="34" creationId="{955A2079-FA98-4876-80F0-72364A7D2EA4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4:06.666" v="528"/>
          <ac:spMkLst>
            <pc:docMk/>
            <pc:sldMk cId="3856125856" sldId="258"/>
            <ac:spMk id="36" creationId="{955A2079-FA98-4876-80F0-72364A7D2EA4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4:20.635" v="530"/>
          <ac:spMkLst>
            <pc:docMk/>
            <pc:sldMk cId="3856125856" sldId="258"/>
            <ac:spMk id="38" creationId="{2659FDB4-FCBE-4A89-B46D-43D4FA54464D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6:39.452" v="536"/>
          <ac:spMkLst>
            <pc:docMk/>
            <pc:sldMk cId="3856125856" sldId="258"/>
            <ac:spMk id="41" creationId="{7D144591-E9E9-4209-8701-3BB48A917D51}"/>
          </ac:spMkLst>
        </pc:spChg>
        <pc:spChg chg="add">
          <ac:chgData name="Sarah Esquivel" userId="S::sesquivel1@echd.org::a6b5c3e1-6ade-4968-b92e-37cd7b767661" providerId="AD" clId="Web-{87CAA197-7B86-4D3B-914E-06584FA8B5EC}" dt="2023-06-23T05:06:39.452" v="536"/>
          <ac:spMkLst>
            <pc:docMk/>
            <pc:sldMk cId="3856125856" sldId="258"/>
            <ac:spMk id="46" creationId="{7517A47C-B2E5-4B79-8061-D74B1311AF6E}"/>
          </ac:spMkLst>
        </pc:spChg>
        <pc:spChg chg="add">
          <ac:chgData name="Sarah Esquivel" userId="S::sesquivel1@echd.org::a6b5c3e1-6ade-4968-b92e-37cd7b767661" providerId="AD" clId="Web-{87CAA197-7B86-4D3B-914E-06584FA8B5EC}" dt="2023-06-23T05:06:39.452" v="536"/>
          <ac:spMkLst>
            <pc:docMk/>
            <pc:sldMk cId="3856125856" sldId="258"/>
            <ac:spMk id="48" creationId="{C505E780-2083-4CB5-A42A-5E0E2908ECC3}"/>
          </ac:spMkLst>
        </pc:spChg>
        <pc:spChg chg="add">
          <ac:chgData name="Sarah Esquivel" userId="S::sesquivel1@echd.org::a6b5c3e1-6ade-4968-b92e-37cd7b767661" providerId="AD" clId="Web-{87CAA197-7B86-4D3B-914E-06584FA8B5EC}" dt="2023-06-23T05:06:39.452" v="536"/>
          <ac:spMkLst>
            <pc:docMk/>
            <pc:sldMk cId="3856125856" sldId="258"/>
            <ac:spMk id="50" creationId="{D2C0AE1C-0118-41AE-8A10-7CDCBF10E96F}"/>
          </ac:spMkLst>
        </pc:spChg>
        <pc:spChg chg="add">
          <ac:chgData name="Sarah Esquivel" userId="S::sesquivel1@echd.org::a6b5c3e1-6ade-4968-b92e-37cd7b767661" providerId="AD" clId="Web-{87CAA197-7B86-4D3B-914E-06584FA8B5EC}" dt="2023-06-23T05:06:39.452" v="536"/>
          <ac:spMkLst>
            <pc:docMk/>
            <pc:sldMk cId="3856125856" sldId="258"/>
            <ac:spMk id="52" creationId="{463EEC44-1BA3-44ED-81FC-A644B04B2A44}"/>
          </ac:spMkLst>
        </pc:spChg>
        <pc:grpChg chg="add del">
          <ac:chgData name="Sarah Esquivel" userId="S::sesquivel1@echd.org::a6b5c3e1-6ade-4968-b92e-37cd7b767661" providerId="AD" clId="Web-{87CAA197-7B86-4D3B-914E-06584FA8B5EC}" dt="2023-06-23T04:47:47.947" v="390"/>
          <ac:grpSpMkLst>
            <pc:docMk/>
            <pc:sldMk cId="3856125856" sldId="258"/>
            <ac:grpSpMk id="13" creationId="{2C491629-AE25-486B-9B22-2CE4EE8F7E47}"/>
          </ac:grpSpMkLst>
        </pc:grpChg>
        <pc:grpChg chg="add del">
          <ac:chgData name="Sarah Esquivel" userId="S::sesquivel1@echd.org::a6b5c3e1-6ade-4968-b92e-37cd7b767661" providerId="AD" clId="Web-{87CAA197-7B86-4D3B-914E-06584FA8B5EC}" dt="2023-06-23T04:47:47.947" v="390"/>
          <ac:grpSpMkLst>
            <pc:docMk/>
            <pc:sldMk cId="3856125856" sldId="258"/>
            <ac:grpSpMk id="17" creationId="{43F5E015-E085-4624-B431-B42414448684}"/>
          </ac:grpSpMkLst>
        </pc:grpChg>
        <pc:graphicFrameChg chg="add mod modGraphic">
          <ac:chgData name="Sarah Esquivel" userId="S::sesquivel1@echd.org::a6b5c3e1-6ade-4968-b92e-37cd7b767661" providerId="AD" clId="Web-{87CAA197-7B86-4D3B-914E-06584FA8B5EC}" dt="2023-06-23T05:06:39.452" v="536"/>
          <ac:graphicFrameMkLst>
            <pc:docMk/>
            <pc:sldMk cId="3856125856" sldId="258"/>
            <ac:graphicFrameMk id="5" creationId="{0154E2FF-3255-D0F4-DA88-1E1E0150E8F6}"/>
          </ac:graphicFrameMkLst>
        </pc:graphicFrameChg>
        <pc:cxnChg chg="add del">
          <ac:chgData name="Sarah Esquivel" userId="S::sesquivel1@echd.org::a6b5c3e1-6ade-4968-b92e-37cd7b767661" providerId="AD" clId="Web-{87CAA197-7B86-4D3B-914E-06584FA8B5EC}" dt="2023-06-23T05:04:20.635" v="530"/>
          <ac:cxnSpMkLst>
            <pc:docMk/>
            <pc:sldMk cId="3856125856" sldId="258"/>
            <ac:cxnSpMk id="39" creationId="{C8F51B3F-8331-4E4A-AE96-D47B1006EEAD}"/>
          </ac:cxnSpMkLst>
        </pc:cxnChg>
      </pc:sldChg>
      <pc:sldChg chg="modSp new del">
        <pc:chgData name="Sarah Esquivel" userId="S::sesquivel1@echd.org::a6b5c3e1-6ade-4968-b92e-37cd7b767661" providerId="AD" clId="Web-{87CAA197-7B86-4D3B-914E-06584FA8B5EC}" dt="2023-06-23T04:47:12.993" v="385"/>
        <pc:sldMkLst>
          <pc:docMk/>
          <pc:sldMk cId="2069375937" sldId="259"/>
        </pc:sldMkLst>
        <pc:spChg chg="mod">
          <ac:chgData name="Sarah Esquivel" userId="S::sesquivel1@echd.org::a6b5c3e1-6ade-4968-b92e-37cd7b767661" providerId="AD" clId="Web-{87CAA197-7B86-4D3B-914E-06584FA8B5EC}" dt="2023-06-23T04:31:36.603" v="134" actId="20577"/>
          <ac:spMkLst>
            <pc:docMk/>
            <pc:sldMk cId="2069375937" sldId="259"/>
            <ac:spMk id="2" creationId="{4D189D2D-8767-A714-1480-189AB352465A}"/>
          </ac:spMkLst>
        </pc:spChg>
        <pc:spChg chg="mod">
          <ac:chgData name="Sarah Esquivel" userId="S::sesquivel1@echd.org::a6b5c3e1-6ade-4968-b92e-37cd7b767661" providerId="AD" clId="Web-{87CAA197-7B86-4D3B-914E-06584FA8B5EC}" dt="2023-06-23T04:33:51.998" v="162" actId="20577"/>
          <ac:spMkLst>
            <pc:docMk/>
            <pc:sldMk cId="2069375937" sldId="259"/>
            <ac:spMk id="3" creationId="{B6E1CFE9-A796-0E24-F84B-093FE5961473}"/>
          </ac:spMkLst>
        </pc:spChg>
      </pc:sldChg>
      <pc:sldChg chg="addSp delSp modSp new mod ord setBg">
        <pc:chgData name="Sarah Esquivel" userId="S::sesquivel1@echd.org::a6b5c3e1-6ade-4968-b92e-37cd7b767661" providerId="AD" clId="Web-{87CAA197-7B86-4D3B-914E-06584FA8B5EC}" dt="2023-06-23T05:04:58.777" v="533"/>
        <pc:sldMkLst>
          <pc:docMk/>
          <pc:sldMk cId="1292190274" sldId="260"/>
        </pc:sldMkLst>
        <pc:spChg chg="mod">
          <ac:chgData name="Sarah Esquivel" userId="S::sesquivel1@echd.org::a6b5c3e1-6ade-4968-b92e-37cd7b767661" providerId="AD" clId="Web-{87CAA197-7B86-4D3B-914E-06584FA8B5EC}" dt="2023-06-23T05:04:58.777" v="533"/>
          <ac:spMkLst>
            <pc:docMk/>
            <pc:sldMk cId="1292190274" sldId="260"/>
            <ac:spMk id="2" creationId="{27502A10-C60F-A204-ECBC-4E399F2A1969}"/>
          </ac:spMkLst>
        </pc:spChg>
        <pc:spChg chg="del mod">
          <ac:chgData name="Sarah Esquivel" userId="S::sesquivel1@echd.org::a6b5c3e1-6ade-4968-b92e-37cd7b767661" providerId="AD" clId="Web-{87CAA197-7B86-4D3B-914E-06584FA8B5EC}" dt="2023-06-23T04:49:49.467" v="405"/>
          <ac:spMkLst>
            <pc:docMk/>
            <pc:sldMk cId="1292190274" sldId="260"/>
            <ac:spMk id="3" creationId="{7353E2FC-46ED-92D2-4D01-FB351EFC87EF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4:58.777" v="533"/>
          <ac:spMkLst>
            <pc:docMk/>
            <pc:sldMk cId="1292190274" sldId="260"/>
            <ac:spMk id="9" creationId="{955A2079-FA98-4876-80F0-72364A7D2EA4}"/>
          </ac:spMkLst>
        </pc:spChg>
        <pc:spChg chg="add">
          <ac:chgData name="Sarah Esquivel" userId="S::sesquivel1@echd.org::a6b5c3e1-6ade-4968-b92e-37cd7b767661" providerId="AD" clId="Web-{87CAA197-7B86-4D3B-914E-06584FA8B5EC}" dt="2023-06-23T05:04:58.777" v="533"/>
          <ac:spMkLst>
            <pc:docMk/>
            <pc:sldMk cId="1292190274" sldId="260"/>
            <ac:spMk id="15" creationId="{257363FD-7E77-4145-9483-331A807ADF0E}"/>
          </ac:spMkLst>
        </pc:spChg>
        <pc:graphicFrameChg chg="add mod modGraphic">
          <ac:chgData name="Sarah Esquivel" userId="S::sesquivel1@echd.org::a6b5c3e1-6ade-4968-b92e-37cd7b767661" providerId="AD" clId="Web-{87CAA197-7B86-4D3B-914E-06584FA8B5EC}" dt="2023-06-23T05:04:58.777" v="533"/>
          <ac:graphicFrameMkLst>
            <pc:docMk/>
            <pc:sldMk cId="1292190274" sldId="260"/>
            <ac:graphicFrameMk id="5" creationId="{8CC06B3D-3945-7B20-E908-93F322F7B74E}"/>
          </ac:graphicFrameMkLst>
        </pc:graphicFrameChg>
        <pc:picChg chg="add">
          <ac:chgData name="Sarah Esquivel" userId="S::sesquivel1@echd.org::a6b5c3e1-6ade-4968-b92e-37cd7b767661" providerId="AD" clId="Web-{87CAA197-7B86-4D3B-914E-06584FA8B5EC}" dt="2023-06-23T05:04:58.777" v="533"/>
          <ac:picMkLst>
            <pc:docMk/>
            <pc:sldMk cId="1292190274" sldId="260"/>
            <ac:picMk id="11" creationId="{7182CC60-FDE8-611B-C461-E71F96C392AE}"/>
          </ac:picMkLst>
        </pc:picChg>
      </pc:sldChg>
      <pc:sldChg chg="addSp delSp modSp new mod setBg">
        <pc:chgData name="Sarah Esquivel" userId="S::sesquivel1@echd.org::a6b5c3e1-6ade-4968-b92e-37cd7b767661" providerId="AD" clId="Web-{87CAA197-7B86-4D3B-914E-06584FA8B5EC}" dt="2023-06-23T05:05:30.137" v="534"/>
        <pc:sldMkLst>
          <pc:docMk/>
          <pc:sldMk cId="14073474" sldId="261"/>
        </pc:sldMkLst>
        <pc:spChg chg="mod">
          <ac:chgData name="Sarah Esquivel" userId="S::sesquivel1@echd.org::a6b5c3e1-6ade-4968-b92e-37cd7b767661" providerId="AD" clId="Web-{87CAA197-7B86-4D3B-914E-06584FA8B5EC}" dt="2023-06-23T05:05:30.137" v="534"/>
          <ac:spMkLst>
            <pc:docMk/>
            <pc:sldMk cId="14073474" sldId="261"/>
            <ac:spMk id="2" creationId="{663611FB-5F92-D0B7-D0C0-AA41CF08AD94}"/>
          </ac:spMkLst>
        </pc:spChg>
        <pc:spChg chg="del mod">
          <ac:chgData name="Sarah Esquivel" userId="S::sesquivel1@echd.org::a6b5c3e1-6ade-4968-b92e-37cd7b767661" providerId="AD" clId="Web-{87CAA197-7B86-4D3B-914E-06584FA8B5EC}" dt="2023-06-23T04:38:46.789" v="272"/>
          <ac:spMkLst>
            <pc:docMk/>
            <pc:sldMk cId="14073474" sldId="261"/>
            <ac:spMk id="3" creationId="{D110B701-95A7-BE23-C270-7E98C95EABFB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1:05.395" v="521"/>
          <ac:spMkLst>
            <pc:docMk/>
            <pc:sldMk cId="14073474" sldId="261"/>
            <ac:spMk id="9" creationId="{BACC6370-2D7E-4714-9D71-7542949D7D5D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1:05.395" v="521"/>
          <ac:spMkLst>
            <pc:docMk/>
            <pc:sldMk cId="14073474" sldId="261"/>
            <ac:spMk id="11" creationId="{F68B3F68-107C-434F-AA38-110D5EA91B85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1:05.395" v="521"/>
          <ac:spMkLst>
            <pc:docMk/>
            <pc:sldMk cId="14073474" sldId="261"/>
            <ac:spMk id="13" creationId="{AAD0DBB9-1A4B-4391-81D4-CB19F9AB918A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1:05.395" v="521"/>
          <ac:spMkLst>
            <pc:docMk/>
            <pc:sldMk cId="14073474" sldId="261"/>
            <ac:spMk id="15" creationId="{063BBA22-50EA-4C4D-BE05-F1CE4E63AA56}"/>
          </ac:spMkLst>
        </pc:spChg>
        <pc:spChg chg="add del">
          <ac:chgData name="Sarah Esquivel" userId="S::sesquivel1@echd.org::a6b5c3e1-6ade-4968-b92e-37cd7b767661" providerId="AD" clId="Web-{87CAA197-7B86-4D3B-914E-06584FA8B5EC}" dt="2023-06-23T05:05:30.137" v="534"/>
          <ac:spMkLst>
            <pc:docMk/>
            <pc:sldMk cId="14073474" sldId="261"/>
            <ac:spMk id="20" creationId="{955A2079-FA98-4876-80F0-72364A7D2EA4}"/>
          </ac:spMkLst>
        </pc:spChg>
        <pc:spChg chg="add">
          <ac:chgData name="Sarah Esquivel" userId="S::sesquivel1@echd.org::a6b5c3e1-6ade-4968-b92e-37cd7b767661" providerId="AD" clId="Web-{87CAA197-7B86-4D3B-914E-06584FA8B5EC}" dt="2023-06-23T05:05:30.137" v="534"/>
          <ac:spMkLst>
            <pc:docMk/>
            <pc:sldMk cId="14073474" sldId="261"/>
            <ac:spMk id="25" creationId="{820DC59A-CF25-48DE-BA3A-41EBB9E2398A}"/>
          </ac:spMkLst>
        </pc:spChg>
        <pc:spChg chg="add">
          <ac:chgData name="Sarah Esquivel" userId="S::sesquivel1@echd.org::a6b5c3e1-6ade-4968-b92e-37cd7b767661" providerId="AD" clId="Web-{87CAA197-7B86-4D3B-914E-06584FA8B5EC}" dt="2023-06-23T05:05:30.137" v="534"/>
          <ac:spMkLst>
            <pc:docMk/>
            <pc:sldMk cId="14073474" sldId="261"/>
            <ac:spMk id="27" creationId="{90901F74-B587-477D-8BF5-944896306626}"/>
          </ac:spMkLst>
        </pc:spChg>
        <pc:grpChg chg="add">
          <ac:chgData name="Sarah Esquivel" userId="S::sesquivel1@echd.org::a6b5c3e1-6ade-4968-b92e-37cd7b767661" providerId="AD" clId="Web-{87CAA197-7B86-4D3B-914E-06584FA8B5EC}" dt="2023-06-23T05:05:30.137" v="534"/>
          <ac:grpSpMkLst>
            <pc:docMk/>
            <pc:sldMk cId="14073474" sldId="261"/>
            <ac:grpSpMk id="29" creationId="{43F5E015-E085-4624-B431-B42414448684}"/>
          </ac:grpSpMkLst>
        </pc:grpChg>
        <pc:graphicFrameChg chg="add mod modGraphic">
          <ac:chgData name="Sarah Esquivel" userId="S::sesquivel1@echd.org::a6b5c3e1-6ade-4968-b92e-37cd7b767661" providerId="AD" clId="Web-{87CAA197-7B86-4D3B-914E-06584FA8B5EC}" dt="2023-06-23T05:05:30.137" v="534"/>
          <ac:graphicFrameMkLst>
            <pc:docMk/>
            <pc:sldMk cId="14073474" sldId="261"/>
            <ac:graphicFrameMk id="5" creationId="{8F78BA17-B73B-3FAC-A014-4DE8711F1C68}"/>
          </ac:graphicFrameMkLst>
        </pc:graphicFrameChg>
      </pc:sldChg>
      <pc:sldChg chg="modSp new del">
        <pc:chgData name="Sarah Esquivel" userId="S::sesquivel1@echd.org::a6b5c3e1-6ade-4968-b92e-37cd7b767661" providerId="AD" clId="Web-{87CAA197-7B86-4D3B-914E-06584FA8B5EC}" dt="2023-06-23T05:00:40.972" v="520"/>
        <pc:sldMkLst>
          <pc:docMk/>
          <pc:sldMk cId="1299209237" sldId="262"/>
        </pc:sldMkLst>
        <pc:spChg chg="mod">
          <ac:chgData name="Sarah Esquivel" userId="S::sesquivel1@echd.org::a6b5c3e1-6ade-4968-b92e-37cd7b767661" providerId="AD" clId="Web-{87CAA197-7B86-4D3B-914E-06584FA8B5EC}" dt="2023-06-23T04:56:44.433" v="493" actId="20577"/>
          <ac:spMkLst>
            <pc:docMk/>
            <pc:sldMk cId="1299209237" sldId="262"/>
            <ac:spMk id="2" creationId="{F2C89A1C-EE66-5E4B-6F4A-1528FB8B3238}"/>
          </ac:spMkLst>
        </pc:spChg>
        <pc:spChg chg="mod">
          <ac:chgData name="Sarah Esquivel" userId="S::sesquivel1@echd.org::a6b5c3e1-6ade-4968-b92e-37cd7b767661" providerId="AD" clId="Web-{87CAA197-7B86-4D3B-914E-06584FA8B5EC}" dt="2023-06-23T05:00:38.878" v="519" actId="20577"/>
          <ac:spMkLst>
            <pc:docMk/>
            <pc:sldMk cId="1299209237" sldId="262"/>
            <ac:spMk id="3" creationId="{103C8FDE-3813-9A9C-10AB-1448684B2A1D}"/>
          </ac:spMkLst>
        </pc:spChg>
      </pc:sldChg>
    </pc:docChg>
  </pc:docChgLst>
  <pc:docChgLst>
    <pc:chgData name="Sarah Esquivel" userId="S::sesquivel1@echd.org::a6b5c3e1-6ade-4968-b92e-37cd7b767661" providerId="AD" clId="Web-{2D65C98D-4C28-B49B-40F7-547BA961F910}"/>
    <pc:docChg chg="modSld">
      <pc:chgData name="Sarah Esquivel" userId="S::sesquivel1@echd.org::a6b5c3e1-6ade-4968-b92e-37cd7b767661" providerId="AD" clId="Web-{2D65C98D-4C28-B49B-40F7-547BA961F910}" dt="2024-01-20T05:31:49.575" v="10" actId="20577"/>
      <pc:docMkLst>
        <pc:docMk/>
      </pc:docMkLst>
      <pc:sldChg chg="modSp">
        <pc:chgData name="Sarah Esquivel" userId="S::sesquivel1@echd.org::a6b5c3e1-6ade-4968-b92e-37cd7b767661" providerId="AD" clId="Web-{2D65C98D-4C28-B49B-40F7-547BA961F910}" dt="2024-01-20T05:31:03.058" v="4" actId="20577"/>
        <pc:sldMkLst>
          <pc:docMk/>
          <pc:sldMk cId="1984718965" sldId="257"/>
        </pc:sldMkLst>
        <pc:graphicFrameChg chg="modGraphic">
          <ac:chgData name="Sarah Esquivel" userId="S::sesquivel1@echd.org::a6b5c3e1-6ade-4968-b92e-37cd7b767661" providerId="AD" clId="Web-{2D65C98D-4C28-B49B-40F7-547BA961F910}" dt="2024-01-20T05:31:03.058" v="4" actId="20577"/>
          <ac:graphicFrameMkLst>
            <pc:docMk/>
            <pc:sldMk cId="1984718965" sldId="257"/>
            <ac:graphicFrameMk id="39" creationId="{1AFF5CD1-E947-3A36-3AFD-AEE92E60A533}"/>
          </ac:graphicFrameMkLst>
        </pc:graphicFrameChg>
      </pc:sldChg>
      <pc:sldChg chg="modSp">
        <pc:chgData name="Sarah Esquivel" userId="S::sesquivel1@echd.org::a6b5c3e1-6ade-4968-b92e-37cd7b767661" providerId="AD" clId="Web-{2D65C98D-4C28-B49B-40F7-547BA961F910}" dt="2024-01-20T05:31:22.934" v="7" actId="20577"/>
        <pc:sldMkLst>
          <pc:docMk/>
          <pc:sldMk cId="3856125856" sldId="258"/>
        </pc:sldMkLst>
        <pc:graphicFrameChg chg="modGraphic">
          <ac:chgData name="Sarah Esquivel" userId="S::sesquivel1@echd.org::a6b5c3e1-6ade-4968-b92e-37cd7b767661" providerId="AD" clId="Web-{2D65C98D-4C28-B49B-40F7-547BA961F910}" dt="2024-01-20T05:31:22.934" v="7" actId="20577"/>
          <ac:graphicFrameMkLst>
            <pc:docMk/>
            <pc:sldMk cId="3856125856" sldId="258"/>
            <ac:graphicFrameMk id="5" creationId="{0154E2FF-3255-D0F4-DA88-1E1E0150E8F6}"/>
          </ac:graphicFrameMkLst>
        </pc:graphicFrameChg>
      </pc:sldChg>
      <pc:sldChg chg="modSp">
        <pc:chgData name="Sarah Esquivel" userId="S::sesquivel1@echd.org::a6b5c3e1-6ade-4968-b92e-37cd7b767661" providerId="AD" clId="Web-{2D65C98D-4C28-B49B-40F7-547BA961F910}" dt="2024-01-20T05:31:49.575" v="10" actId="20577"/>
        <pc:sldMkLst>
          <pc:docMk/>
          <pc:sldMk cId="14073474" sldId="261"/>
        </pc:sldMkLst>
        <pc:graphicFrameChg chg="modGraphic">
          <ac:chgData name="Sarah Esquivel" userId="S::sesquivel1@echd.org::a6b5c3e1-6ade-4968-b92e-37cd7b767661" providerId="AD" clId="Web-{2D65C98D-4C28-B49B-40F7-547BA961F910}" dt="2024-01-20T05:31:49.575" v="10" actId="20577"/>
          <ac:graphicFrameMkLst>
            <pc:docMk/>
            <pc:sldMk cId="14073474" sldId="261"/>
            <ac:graphicFrameMk id="5" creationId="{8F78BA17-B73B-3FAC-A014-4DE8711F1C68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A388B3-57EA-4B48-8DC6-29D3BD57A5DC}" type="doc">
      <dgm:prSet loTypeId="urn:microsoft.com/office/officeart/2018/2/layout/IconLabelList" loCatId="icon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6C128DC-EA07-4D6D-9143-1B7D24D652B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Calibri"/>
              <a:cs typeface="Calibri"/>
            </a:rPr>
            <a:t>Prevent payor denials</a:t>
          </a:r>
        </a:p>
      </dgm:t>
    </dgm:pt>
    <dgm:pt modelId="{2B4603B0-807A-4880-8ADE-D2B1D0DEB689}" type="parTrans" cxnId="{AB47193F-DCBC-47E6-A542-7A0C8E13D433}">
      <dgm:prSet/>
      <dgm:spPr/>
      <dgm:t>
        <a:bodyPr/>
        <a:lstStyle/>
        <a:p>
          <a:endParaRPr lang="en-US"/>
        </a:p>
      </dgm:t>
    </dgm:pt>
    <dgm:pt modelId="{10611A5F-0479-4116-BB6F-6B6E5EB11A18}" type="sibTrans" cxnId="{AB47193F-DCBC-47E6-A542-7A0C8E13D433}">
      <dgm:prSet phldrT="1"/>
      <dgm:spPr/>
      <dgm:t>
        <a:bodyPr/>
        <a:lstStyle/>
        <a:p>
          <a:endParaRPr lang="en-US"/>
        </a:p>
      </dgm:t>
    </dgm:pt>
    <dgm:pt modelId="{FBD42E84-5219-4D5A-B646-14DF23FD34D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Calibri"/>
              <a:cs typeface="Calibri"/>
            </a:rPr>
            <a:t>Provide patient care at an appropriate level of care</a:t>
          </a:r>
        </a:p>
      </dgm:t>
    </dgm:pt>
    <dgm:pt modelId="{08000F49-B8AF-469C-9767-89EE7A2F86AE}" type="parTrans" cxnId="{40E31071-4A33-42DB-BCB8-89E10853A645}">
      <dgm:prSet/>
      <dgm:spPr/>
      <dgm:t>
        <a:bodyPr/>
        <a:lstStyle/>
        <a:p>
          <a:endParaRPr lang="en-US"/>
        </a:p>
      </dgm:t>
    </dgm:pt>
    <dgm:pt modelId="{EA74127C-8CC0-44D7-81F6-3DD21B22F048}" type="sibTrans" cxnId="{40E31071-4A33-42DB-BCB8-89E10853A645}">
      <dgm:prSet phldrT="2"/>
      <dgm:spPr/>
      <dgm:t>
        <a:bodyPr/>
        <a:lstStyle/>
        <a:p>
          <a:endParaRPr lang="en-US"/>
        </a:p>
      </dgm:t>
    </dgm:pt>
    <dgm:pt modelId="{7EC70F33-08F3-41DD-994D-02DD56A91D9A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en-US" b="1" dirty="0">
              <a:latin typeface="Calibri"/>
              <a:cs typeface="Calibri"/>
            </a:rPr>
            <a:t>Minimize cost to the patient</a:t>
          </a:r>
        </a:p>
      </dgm:t>
    </dgm:pt>
    <dgm:pt modelId="{22825C16-2636-4A8C-9F48-2CBBF52A07B8}" type="parTrans" cxnId="{55BE9F5A-9F0B-4302-B49A-98FF9AAABFAD}">
      <dgm:prSet/>
      <dgm:spPr/>
      <dgm:t>
        <a:bodyPr/>
        <a:lstStyle/>
        <a:p>
          <a:endParaRPr lang="en-US"/>
        </a:p>
      </dgm:t>
    </dgm:pt>
    <dgm:pt modelId="{49D233D3-1E5F-4F6E-A216-B99AA4891119}" type="sibTrans" cxnId="{55BE9F5A-9F0B-4302-B49A-98FF9AAABFAD}">
      <dgm:prSet phldrT="3"/>
      <dgm:spPr/>
      <dgm:t>
        <a:bodyPr/>
        <a:lstStyle/>
        <a:p>
          <a:endParaRPr lang="en-US"/>
        </a:p>
      </dgm:t>
    </dgm:pt>
    <dgm:pt modelId="{F8FBC4F5-4AC3-43CC-B518-D317ABED4FA8}" type="pres">
      <dgm:prSet presAssocID="{13A388B3-57EA-4B48-8DC6-29D3BD57A5DC}" presName="root" presStyleCnt="0">
        <dgm:presLayoutVars>
          <dgm:dir/>
          <dgm:resizeHandles val="exact"/>
        </dgm:presLayoutVars>
      </dgm:prSet>
      <dgm:spPr/>
    </dgm:pt>
    <dgm:pt modelId="{1631CA49-B3F0-4D83-A340-D25DB568F8C4}" type="pres">
      <dgm:prSet presAssocID="{76C128DC-EA07-4D6D-9143-1B7D24D652B9}" presName="compNode" presStyleCnt="0"/>
      <dgm:spPr/>
    </dgm:pt>
    <dgm:pt modelId="{03EC4FEA-26C7-4359-8F89-7147C818FCFA}" type="pres">
      <dgm:prSet presAssocID="{76C128DC-EA07-4D6D-9143-1B7D24D652B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54765469-2993-4A8F-A828-44845C13EA85}" type="pres">
      <dgm:prSet presAssocID="{76C128DC-EA07-4D6D-9143-1B7D24D652B9}" presName="spaceRect" presStyleCnt="0"/>
      <dgm:spPr/>
    </dgm:pt>
    <dgm:pt modelId="{F1643D87-8632-42FA-B9C2-12D57B1585D2}" type="pres">
      <dgm:prSet presAssocID="{76C128DC-EA07-4D6D-9143-1B7D24D652B9}" presName="textRect" presStyleLbl="revTx" presStyleIdx="0" presStyleCnt="3">
        <dgm:presLayoutVars>
          <dgm:chMax val="1"/>
          <dgm:chPref val="1"/>
        </dgm:presLayoutVars>
      </dgm:prSet>
      <dgm:spPr/>
    </dgm:pt>
    <dgm:pt modelId="{9EA27D73-24A8-4A01-8694-E222E25E071D}" type="pres">
      <dgm:prSet presAssocID="{10611A5F-0479-4116-BB6F-6B6E5EB11A18}" presName="sibTrans" presStyleCnt="0"/>
      <dgm:spPr/>
    </dgm:pt>
    <dgm:pt modelId="{12EEFF96-542C-4BD2-8032-177B3F79A4AF}" type="pres">
      <dgm:prSet presAssocID="{FBD42E84-5219-4D5A-B646-14DF23FD34DC}" presName="compNode" presStyleCnt="0"/>
      <dgm:spPr/>
    </dgm:pt>
    <dgm:pt modelId="{F8FFBAE3-BE8D-4F0E-BE0F-C869BF83240A}" type="pres">
      <dgm:prSet presAssocID="{FBD42E84-5219-4D5A-B646-14DF23FD34D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6B59B71C-FE45-46B3-A686-3076393DB985}" type="pres">
      <dgm:prSet presAssocID="{FBD42E84-5219-4D5A-B646-14DF23FD34DC}" presName="spaceRect" presStyleCnt="0"/>
      <dgm:spPr/>
    </dgm:pt>
    <dgm:pt modelId="{71FDC4B3-85A2-4505-AD26-F2C0F8BEF9A9}" type="pres">
      <dgm:prSet presAssocID="{FBD42E84-5219-4D5A-B646-14DF23FD34DC}" presName="textRect" presStyleLbl="revTx" presStyleIdx="1" presStyleCnt="3">
        <dgm:presLayoutVars>
          <dgm:chMax val="1"/>
          <dgm:chPref val="1"/>
        </dgm:presLayoutVars>
      </dgm:prSet>
      <dgm:spPr/>
    </dgm:pt>
    <dgm:pt modelId="{3660C7D0-A0C5-4B69-97B2-E45BFFC71764}" type="pres">
      <dgm:prSet presAssocID="{EA74127C-8CC0-44D7-81F6-3DD21B22F048}" presName="sibTrans" presStyleCnt="0"/>
      <dgm:spPr/>
    </dgm:pt>
    <dgm:pt modelId="{592F1424-08D6-4096-839B-81B8154EC305}" type="pres">
      <dgm:prSet presAssocID="{7EC70F33-08F3-41DD-994D-02DD56A91D9A}" presName="compNode" presStyleCnt="0"/>
      <dgm:spPr/>
    </dgm:pt>
    <dgm:pt modelId="{C202C457-E0A9-4CA5-B27F-85AAEF067E40}" type="pres">
      <dgm:prSet presAssocID="{7EC70F33-08F3-41DD-994D-02DD56A91D9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F89B5CE3-2D57-48B2-B07D-C3FDE57B4AE9}" type="pres">
      <dgm:prSet presAssocID="{7EC70F33-08F3-41DD-994D-02DD56A91D9A}" presName="spaceRect" presStyleCnt="0"/>
      <dgm:spPr/>
    </dgm:pt>
    <dgm:pt modelId="{BABC37A9-0C07-4EFF-BCCC-55A6BC4CAD57}" type="pres">
      <dgm:prSet presAssocID="{7EC70F33-08F3-41DD-994D-02DD56A91D9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8E3093B-051F-4EFF-B886-6A7AACBFDFC9}" type="presOf" srcId="{76C128DC-EA07-4D6D-9143-1B7D24D652B9}" destId="{F1643D87-8632-42FA-B9C2-12D57B1585D2}" srcOrd="0" destOrd="0" presId="urn:microsoft.com/office/officeart/2018/2/layout/IconLabelList"/>
    <dgm:cxn modelId="{AB47193F-DCBC-47E6-A542-7A0C8E13D433}" srcId="{13A388B3-57EA-4B48-8DC6-29D3BD57A5DC}" destId="{76C128DC-EA07-4D6D-9143-1B7D24D652B9}" srcOrd="0" destOrd="0" parTransId="{2B4603B0-807A-4880-8ADE-D2B1D0DEB689}" sibTransId="{10611A5F-0479-4116-BB6F-6B6E5EB11A18}"/>
    <dgm:cxn modelId="{61636066-EDEA-4402-B555-BD1975557AE4}" type="presOf" srcId="{7EC70F33-08F3-41DD-994D-02DD56A91D9A}" destId="{BABC37A9-0C07-4EFF-BCCC-55A6BC4CAD57}" srcOrd="0" destOrd="0" presId="urn:microsoft.com/office/officeart/2018/2/layout/IconLabelList"/>
    <dgm:cxn modelId="{40E31071-4A33-42DB-BCB8-89E10853A645}" srcId="{13A388B3-57EA-4B48-8DC6-29D3BD57A5DC}" destId="{FBD42E84-5219-4D5A-B646-14DF23FD34DC}" srcOrd="1" destOrd="0" parTransId="{08000F49-B8AF-469C-9767-89EE7A2F86AE}" sibTransId="{EA74127C-8CC0-44D7-81F6-3DD21B22F048}"/>
    <dgm:cxn modelId="{55BE9F5A-9F0B-4302-B49A-98FF9AAABFAD}" srcId="{13A388B3-57EA-4B48-8DC6-29D3BD57A5DC}" destId="{7EC70F33-08F3-41DD-994D-02DD56A91D9A}" srcOrd="2" destOrd="0" parTransId="{22825C16-2636-4A8C-9F48-2CBBF52A07B8}" sibTransId="{49D233D3-1E5F-4F6E-A216-B99AA4891119}"/>
    <dgm:cxn modelId="{B525888E-20A5-4D7B-A795-A87A4B366EB6}" type="presOf" srcId="{13A388B3-57EA-4B48-8DC6-29D3BD57A5DC}" destId="{F8FBC4F5-4AC3-43CC-B518-D317ABED4FA8}" srcOrd="0" destOrd="0" presId="urn:microsoft.com/office/officeart/2018/2/layout/IconLabelList"/>
    <dgm:cxn modelId="{994C9CDF-E3C3-46AD-AFD6-1F011F490366}" type="presOf" srcId="{FBD42E84-5219-4D5A-B646-14DF23FD34DC}" destId="{71FDC4B3-85A2-4505-AD26-F2C0F8BEF9A9}" srcOrd="0" destOrd="0" presId="urn:microsoft.com/office/officeart/2018/2/layout/IconLabelList"/>
    <dgm:cxn modelId="{AB0574B3-BB85-41A9-8687-CA266233093E}" type="presParOf" srcId="{F8FBC4F5-4AC3-43CC-B518-D317ABED4FA8}" destId="{1631CA49-B3F0-4D83-A340-D25DB568F8C4}" srcOrd="0" destOrd="0" presId="urn:microsoft.com/office/officeart/2018/2/layout/IconLabelList"/>
    <dgm:cxn modelId="{BFA42E2E-4B61-4A2D-B945-A02F05C39B18}" type="presParOf" srcId="{1631CA49-B3F0-4D83-A340-D25DB568F8C4}" destId="{03EC4FEA-26C7-4359-8F89-7147C818FCFA}" srcOrd="0" destOrd="0" presId="urn:microsoft.com/office/officeart/2018/2/layout/IconLabelList"/>
    <dgm:cxn modelId="{60E1EAA8-10D0-4227-A80D-F3975A835E59}" type="presParOf" srcId="{1631CA49-B3F0-4D83-A340-D25DB568F8C4}" destId="{54765469-2993-4A8F-A828-44845C13EA85}" srcOrd="1" destOrd="0" presId="urn:microsoft.com/office/officeart/2018/2/layout/IconLabelList"/>
    <dgm:cxn modelId="{33C1C5CD-F8BD-4408-985D-54DE9D1BDEB2}" type="presParOf" srcId="{1631CA49-B3F0-4D83-A340-D25DB568F8C4}" destId="{F1643D87-8632-42FA-B9C2-12D57B1585D2}" srcOrd="2" destOrd="0" presId="urn:microsoft.com/office/officeart/2018/2/layout/IconLabelList"/>
    <dgm:cxn modelId="{F11C7ABA-FD27-4393-80B2-65AE8EFB62E9}" type="presParOf" srcId="{F8FBC4F5-4AC3-43CC-B518-D317ABED4FA8}" destId="{9EA27D73-24A8-4A01-8694-E222E25E071D}" srcOrd="1" destOrd="0" presId="urn:microsoft.com/office/officeart/2018/2/layout/IconLabelList"/>
    <dgm:cxn modelId="{ECA8153D-C73B-48E6-A7C8-0C39EF1F34D9}" type="presParOf" srcId="{F8FBC4F5-4AC3-43CC-B518-D317ABED4FA8}" destId="{12EEFF96-542C-4BD2-8032-177B3F79A4AF}" srcOrd="2" destOrd="0" presId="urn:microsoft.com/office/officeart/2018/2/layout/IconLabelList"/>
    <dgm:cxn modelId="{24EEC47A-B46A-44BA-B84B-40A01E0A0082}" type="presParOf" srcId="{12EEFF96-542C-4BD2-8032-177B3F79A4AF}" destId="{F8FFBAE3-BE8D-4F0E-BE0F-C869BF83240A}" srcOrd="0" destOrd="0" presId="urn:microsoft.com/office/officeart/2018/2/layout/IconLabelList"/>
    <dgm:cxn modelId="{251E2F40-1CFA-43FB-95E2-A765AA651DF5}" type="presParOf" srcId="{12EEFF96-542C-4BD2-8032-177B3F79A4AF}" destId="{6B59B71C-FE45-46B3-A686-3076393DB985}" srcOrd="1" destOrd="0" presId="urn:microsoft.com/office/officeart/2018/2/layout/IconLabelList"/>
    <dgm:cxn modelId="{164162E7-7AF6-4B5F-A17A-706E5409ADC6}" type="presParOf" srcId="{12EEFF96-542C-4BD2-8032-177B3F79A4AF}" destId="{71FDC4B3-85A2-4505-AD26-F2C0F8BEF9A9}" srcOrd="2" destOrd="0" presId="urn:microsoft.com/office/officeart/2018/2/layout/IconLabelList"/>
    <dgm:cxn modelId="{D968D891-8CCD-4A19-8FE7-D05FC42C3217}" type="presParOf" srcId="{F8FBC4F5-4AC3-43CC-B518-D317ABED4FA8}" destId="{3660C7D0-A0C5-4B69-97B2-E45BFFC71764}" srcOrd="3" destOrd="0" presId="urn:microsoft.com/office/officeart/2018/2/layout/IconLabelList"/>
    <dgm:cxn modelId="{BB52A7BC-ACD4-410E-B986-80F3A7EBDA41}" type="presParOf" srcId="{F8FBC4F5-4AC3-43CC-B518-D317ABED4FA8}" destId="{592F1424-08D6-4096-839B-81B8154EC305}" srcOrd="4" destOrd="0" presId="urn:microsoft.com/office/officeart/2018/2/layout/IconLabelList"/>
    <dgm:cxn modelId="{EEBE93B4-510E-4471-AB2E-F361278CFFDA}" type="presParOf" srcId="{592F1424-08D6-4096-839B-81B8154EC305}" destId="{C202C457-E0A9-4CA5-B27F-85AAEF067E40}" srcOrd="0" destOrd="0" presId="urn:microsoft.com/office/officeart/2018/2/layout/IconLabelList"/>
    <dgm:cxn modelId="{3E733BA7-F0D3-4B0A-AE13-49899D1A0186}" type="presParOf" srcId="{592F1424-08D6-4096-839B-81B8154EC305}" destId="{F89B5CE3-2D57-48B2-B07D-C3FDE57B4AE9}" srcOrd="1" destOrd="0" presId="urn:microsoft.com/office/officeart/2018/2/layout/IconLabelList"/>
    <dgm:cxn modelId="{98BFBC71-013E-4C00-92C3-275563ACB0F8}" type="presParOf" srcId="{592F1424-08D6-4096-839B-81B8154EC305}" destId="{BABC37A9-0C07-4EFF-BCCC-55A6BC4CAD5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98CC7B-CF3E-497B-8AE1-58D221073F3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454C186-EF24-4AC9-8CE2-547E715CCCB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Calibri"/>
              <a:cs typeface="Calibri"/>
            </a:rPr>
            <a:t>Appropriate admissions</a:t>
          </a:r>
        </a:p>
      </dgm:t>
    </dgm:pt>
    <dgm:pt modelId="{2351840F-FE58-4250-8969-5E1657D4D103}" type="parTrans" cxnId="{BE1101DC-7CB3-4D7B-8AAA-510ECE6FCE1F}">
      <dgm:prSet/>
      <dgm:spPr/>
      <dgm:t>
        <a:bodyPr/>
        <a:lstStyle/>
        <a:p>
          <a:endParaRPr lang="en-US"/>
        </a:p>
      </dgm:t>
    </dgm:pt>
    <dgm:pt modelId="{85E1368D-EACC-485E-8943-FFCB18C12D0B}" type="sibTrans" cxnId="{BE1101DC-7CB3-4D7B-8AAA-510ECE6FCE1F}">
      <dgm:prSet/>
      <dgm:spPr/>
      <dgm:t>
        <a:bodyPr/>
        <a:lstStyle/>
        <a:p>
          <a:endParaRPr lang="en-US"/>
        </a:p>
      </dgm:t>
    </dgm:pt>
    <dgm:pt modelId="{AD631A8A-13BC-40EC-8C3A-D424C601177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Calibri"/>
              <a:cs typeface="Calibri"/>
            </a:rPr>
            <a:t>Appropriate setting</a:t>
          </a:r>
        </a:p>
      </dgm:t>
    </dgm:pt>
    <dgm:pt modelId="{08B76C40-94D8-47BF-832B-746FD39F551E}" type="parTrans" cxnId="{73E6DCC5-5D73-4B8A-8B2E-A7D70D422BFF}">
      <dgm:prSet/>
      <dgm:spPr/>
      <dgm:t>
        <a:bodyPr/>
        <a:lstStyle/>
        <a:p>
          <a:endParaRPr lang="en-US"/>
        </a:p>
      </dgm:t>
    </dgm:pt>
    <dgm:pt modelId="{84022AE3-F915-4294-8171-CB770805C8F4}" type="sibTrans" cxnId="{73E6DCC5-5D73-4B8A-8B2E-A7D70D422BFF}">
      <dgm:prSet/>
      <dgm:spPr/>
      <dgm:t>
        <a:bodyPr/>
        <a:lstStyle/>
        <a:p>
          <a:endParaRPr lang="en-US"/>
        </a:p>
      </dgm:t>
    </dgm:pt>
    <dgm:pt modelId="{7CEB4627-85F3-4B37-B434-F4AA196FDD6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Calibri"/>
              <a:cs typeface="Calibri"/>
            </a:rPr>
            <a:t>Appropriate documentation</a:t>
          </a:r>
        </a:p>
      </dgm:t>
    </dgm:pt>
    <dgm:pt modelId="{AD2A5A27-AC84-4D0A-BBA4-EF1624F1F8CE}" type="parTrans" cxnId="{9E07FD66-2C1F-47BB-8CC4-AE9AA9B9AD40}">
      <dgm:prSet/>
      <dgm:spPr/>
      <dgm:t>
        <a:bodyPr/>
        <a:lstStyle/>
        <a:p>
          <a:endParaRPr lang="en-US"/>
        </a:p>
      </dgm:t>
    </dgm:pt>
    <dgm:pt modelId="{223B08FE-7737-4E1B-9CB5-7B077DB4A49B}" type="sibTrans" cxnId="{9E07FD66-2C1F-47BB-8CC4-AE9AA9B9AD40}">
      <dgm:prSet/>
      <dgm:spPr/>
      <dgm:t>
        <a:bodyPr/>
        <a:lstStyle/>
        <a:p>
          <a:endParaRPr lang="en-US"/>
        </a:p>
      </dgm:t>
    </dgm:pt>
    <dgm:pt modelId="{BF51548D-7142-477F-AD9B-D24765FAA7F1}" type="pres">
      <dgm:prSet presAssocID="{9498CC7B-CF3E-497B-8AE1-58D221073F35}" presName="root" presStyleCnt="0">
        <dgm:presLayoutVars>
          <dgm:dir/>
          <dgm:resizeHandles val="exact"/>
        </dgm:presLayoutVars>
      </dgm:prSet>
      <dgm:spPr/>
    </dgm:pt>
    <dgm:pt modelId="{F34E69AE-1763-4A84-A0A9-0CD506C77E2B}" type="pres">
      <dgm:prSet presAssocID="{E454C186-EF24-4AC9-8CE2-547E715CCCB4}" presName="compNode" presStyleCnt="0"/>
      <dgm:spPr/>
    </dgm:pt>
    <dgm:pt modelId="{11D4EFD2-7454-4071-AD9B-F6823652A95B}" type="pres">
      <dgm:prSet presAssocID="{E454C186-EF24-4AC9-8CE2-547E715CCCB4}" presName="bgRect" presStyleLbl="bgShp" presStyleIdx="0" presStyleCnt="3"/>
      <dgm:spPr/>
    </dgm:pt>
    <dgm:pt modelId="{81712C85-7F82-4A74-BA64-235B9B54ACBC}" type="pres">
      <dgm:prSet presAssocID="{E454C186-EF24-4AC9-8CE2-547E715CCCB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85DAFD0-91EC-4697-89FC-76C7EE947B08}" type="pres">
      <dgm:prSet presAssocID="{E454C186-EF24-4AC9-8CE2-547E715CCCB4}" presName="spaceRect" presStyleCnt="0"/>
      <dgm:spPr/>
    </dgm:pt>
    <dgm:pt modelId="{2E8016E1-07F9-410A-B1F4-E4F3B06F53DD}" type="pres">
      <dgm:prSet presAssocID="{E454C186-EF24-4AC9-8CE2-547E715CCCB4}" presName="parTx" presStyleLbl="revTx" presStyleIdx="0" presStyleCnt="3">
        <dgm:presLayoutVars>
          <dgm:chMax val="0"/>
          <dgm:chPref val="0"/>
        </dgm:presLayoutVars>
      </dgm:prSet>
      <dgm:spPr/>
    </dgm:pt>
    <dgm:pt modelId="{B587CE5D-47EC-47B7-A46A-240F93CD10DE}" type="pres">
      <dgm:prSet presAssocID="{85E1368D-EACC-485E-8943-FFCB18C12D0B}" presName="sibTrans" presStyleCnt="0"/>
      <dgm:spPr/>
    </dgm:pt>
    <dgm:pt modelId="{87018340-A128-411E-B2EE-EB98627784C4}" type="pres">
      <dgm:prSet presAssocID="{AD631A8A-13BC-40EC-8C3A-D424C601177D}" presName="compNode" presStyleCnt="0"/>
      <dgm:spPr/>
    </dgm:pt>
    <dgm:pt modelId="{31DD4B21-3576-43AF-89FE-57B1211B7EA3}" type="pres">
      <dgm:prSet presAssocID="{AD631A8A-13BC-40EC-8C3A-D424C601177D}" presName="bgRect" presStyleLbl="bgShp" presStyleIdx="1" presStyleCnt="3"/>
      <dgm:spPr/>
    </dgm:pt>
    <dgm:pt modelId="{D221CDBE-66D7-43B7-9686-113265CF0550}" type="pres">
      <dgm:prSet presAssocID="{AD631A8A-13BC-40EC-8C3A-D424C601177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7084B322-0DD4-4791-8E25-210958A6D281}" type="pres">
      <dgm:prSet presAssocID="{AD631A8A-13BC-40EC-8C3A-D424C601177D}" presName="spaceRect" presStyleCnt="0"/>
      <dgm:spPr/>
    </dgm:pt>
    <dgm:pt modelId="{B155D68C-8359-462B-B4EE-1D841531406D}" type="pres">
      <dgm:prSet presAssocID="{AD631A8A-13BC-40EC-8C3A-D424C601177D}" presName="parTx" presStyleLbl="revTx" presStyleIdx="1" presStyleCnt="3">
        <dgm:presLayoutVars>
          <dgm:chMax val="0"/>
          <dgm:chPref val="0"/>
        </dgm:presLayoutVars>
      </dgm:prSet>
      <dgm:spPr/>
    </dgm:pt>
    <dgm:pt modelId="{E29165C6-FECA-422E-A0E3-0390BD5AC601}" type="pres">
      <dgm:prSet presAssocID="{84022AE3-F915-4294-8171-CB770805C8F4}" presName="sibTrans" presStyleCnt="0"/>
      <dgm:spPr/>
    </dgm:pt>
    <dgm:pt modelId="{5BFF53D9-861A-4A00-BB07-74F9BF7182E8}" type="pres">
      <dgm:prSet presAssocID="{7CEB4627-85F3-4B37-B434-F4AA196FDD6A}" presName="compNode" presStyleCnt="0"/>
      <dgm:spPr/>
    </dgm:pt>
    <dgm:pt modelId="{700D2E57-D913-4369-8CA0-3E7F9E8D71FD}" type="pres">
      <dgm:prSet presAssocID="{7CEB4627-85F3-4B37-B434-F4AA196FDD6A}" presName="bgRect" presStyleLbl="bgShp" presStyleIdx="2" presStyleCnt="3"/>
      <dgm:spPr/>
    </dgm:pt>
    <dgm:pt modelId="{D7FD7903-4106-4C4A-AA32-6F3FD70ED60E}" type="pres">
      <dgm:prSet presAssocID="{7CEB4627-85F3-4B37-B434-F4AA196FDD6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1F4F2313-116B-412A-9158-4FCF378F0287}" type="pres">
      <dgm:prSet presAssocID="{7CEB4627-85F3-4B37-B434-F4AA196FDD6A}" presName="spaceRect" presStyleCnt="0"/>
      <dgm:spPr/>
    </dgm:pt>
    <dgm:pt modelId="{9C0F05BB-09C6-46C6-95F4-2E427B4F7422}" type="pres">
      <dgm:prSet presAssocID="{7CEB4627-85F3-4B37-B434-F4AA196FDD6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A94902E-BC35-446F-B814-C16603254F86}" type="presOf" srcId="{9498CC7B-CF3E-497B-8AE1-58D221073F35}" destId="{BF51548D-7142-477F-AD9B-D24765FAA7F1}" srcOrd="0" destOrd="0" presId="urn:microsoft.com/office/officeart/2018/2/layout/IconVerticalSolidList"/>
    <dgm:cxn modelId="{2578D03B-E5AB-4BFE-AED4-75A5BC88C01D}" type="presOf" srcId="{AD631A8A-13BC-40EC-8C3A-D424C601177D}" destId="{B155D68C-8359-462B-B4EE-1D841531406D}" srcOrd="0" destOrd="0" presId="urn:microsoft.com/office/officeart/2018/2/layout/IconVerticalSolidList"/>
    <dgm:cxn modelId="{FDCBE766-8A78-4D8D-9394-8F91EB630804}" type="presOf" srcId="{E454C186-EF24-4AC9-8CE2-547E715CCCB4}" destId="{2E8016E1-07F9-410A-B1F4-E4F3B06F53DD}" srcOrd="0" destOrd="0" presId="urn:microsoft.com/office/officeart/2018/2/layout/IconVerticalSolidList"/>
    <dgm:cxn modelId="{9E07FD66-2C1F-47BB-8CC4-AE9AA9B9AD40}" srcId="{9498CC7B-CF3E-497B-8AE1-58D221073F35}" destId="{7CEB4627-85F3-4B37-B434-F4AA196FDD6A}" srcOrd="2" destOrd="0" parTransId="{AD2A5A27-AC84-4D0A-BBA4-EF1624F1F8CE}" sibTransId="{223B08FE-7737-4E1B-9CB5-7B077DB4A49B}"/>
    <dgm:cxn modelId="{73E6DCC5-5D73-4B8A-8B2E-A7D70D422BFF}" srcId="{9498CC7B-CF3E-497B-8AE1-58D221073F35}" destId="{AD631A8A-13BC-40EC-8C3A-D424C601177D}" srcOrd="1" destOrd="0" parTransId="{08B76C40-94D8-47BF-832B-746FD39F551E}" sibTransId="{84022AE3-F915-4294-8171-CB770805C8F4}"/>
    <dgm:cxn modelId="{BE1101DC-7CB3-4D7B-8AAA-510ECE6FCE1F}" srcId="{9498CC7B-CF3E-497B-8AE1-58D221073F35}" destId="{E454C186-EF24-4AC9-8CE2-547E715CCCB4}" srcOrd="0" destOrd="0" parTransId="{2351840F-FE58-4250-8969-5E1657D4D103}" sibTransId="{85E1368D-EACC-485E-8943-FFCB18C12D0B}"/>
    <dgm:cxn modelId="{F962B2E1-E06C-4DE7-9348-4FD9A44C2AB3}" type="presOf" srcId="{7CEB4627-85F3-4B37-B434-F4AA196FDD6A}" destId="{9C0F05BB-09C6-46C6-95F4-2E427B4F7422}" srcOrd="0" destOrd="0" presId="urn:microsoft.com/office/officeart/2018/2/layout/IconVerticalSolidList"/>
    <dgm:cxn modelId="{8D777C61-EA66-4F23-9701-ABD833C1B90A}" type="presParOf" srcId="{BF51548D-7142-477F-AD9B-D24765FAA7F1}" destId="{F34E69AE-1763-4A84-A0A9-0CD506C77E2B}" srcOrd="0" destOrd="0" presId="urn:microsoft.com/office/officeart/2018/2/layout/IconVerticalSolidList"/>
    <dgm:cxn modelId="{C8FA1ED3-2DF4-453B-8AC7-0CA1D3F79707}" type="presParOf" srcId="{F34E69AE-1763-4A84-A0A9-0CD506C77E2B}" destId="{11D4EFD2-7454-4071-AD9B-F6823652A95B}" srcOrd="0" destOrd="0" presId="urn:microsoft.com/office/officeart/2018/2/layout/IconVerticalSolidList"/>
    <dgm:cxn modelId="{AC796B29-44DD-4125-A179-57097D6384D1}" type="presParOf" srcId="{F34E69AE-1763-4A84-A0A9-0CD506C77E2B}" destId="{81712C85-7F82-4A74-BA64-235B9B54ACBC}" srcOrd="1" destOrd="0" presId="urn:microsoft.com/office/officeart/2018/2/layout/IconVerticalSolidList"/>
    <dgm:cxn modelId="{69E5A4B9-3F63-4B4A-B8AC-06E7C45AF99E}" type="presParOf" srcId="{F34E69AE-1763-4A84-A0A9-0CD506C77E2B}" destId="{C85DAFD0-91EC-4697-89FC-76C7EE947B08}" srcOrd="2" destOrd="0" presId="urn:microsoft.com/office/officeart/2018/2/layout/IconVerticalSolidList"/>
    <dgm:cxn modelId="{3BFC3D92-1EF7-4F84-8A0F-68CC68CE182C}" type="presParOf" srcId="{F34E69AE-1763-4A84-A0A9-0CD506C77E2B}" destId="{2E8016E1-07F9-410A-B1F4-E4F3B06F53DD}" srcOrd="3" destOrd="0" presId="urn:microsoft.com/office/officeart/2018/2/layout/IconVerticalSolidList"/>
    <dgm:cxn modelId="{786691AF-B2EB-41D5-9F51-CB9B0BAD951E}" type="presParOf" srcId="{BF51548D-7142-477F-AD9B-D24765FAA7F1}" destId="{B587CE5D-47EC-47B7-A46A-240F93CD10DE}" srcOrd="1" destOrd="0" presId="urn:microsoft.com/office/officeart/2018/2/layout/IconVerticalSolidList"/>
    <dgm:cxn modelId="{AB60007C-F2C2-4E5A-BFA4-3C2180D99864}" type="presParOf" srcId="{BF51548D-7142-477F-AD9B-D24765FAA7F1}" destId="{87018340-A128-411E-B2EE-EB98627784C4}" srcOrd="2" destOrd="0" presId="urn:microsoft.com/office/officeart/2018/2/layout/IconVerticalSolidList"/>
    <dgm:cxn modelId="{16F69123-62AB-4FD6-84F7-4AB685ECFE31}" type="presParOf" srcId="{87018340-A128-411E-B2EE-EB98627784C4}" destId="{31DD4B21-3576-43AF-89FE-57B1211B7EA3}" srcOrd="0" destOrd="0" presId="urn:microsoft.com/office/officeart/2018/2/layout/IconVerticalSolidList"/>
    <dgm:cxn modelId="{A131A531-1231-49CC-B25F-AB2A1F4A107E}" type="presParOf" srcId="{87018340-A128-411E-B2EE-EB98627784C4}" destId="{D221CDBE-66D7-43B7-9686-113265CF0550}" srcOrd="1" destOrd="0" presId="urn:microsoft.com/office/officeart/2018/2/layout/IconVerticalSolidList"/>
    <dgm:cxn modelId="{F15FC0FD-FB73-4592-AB42-9AD833DD4C5A}" type="presParOf" srcId="{87018340-A128-411E-B2EE-EB98627784C4}" destId="{7084B322-0DD4-4791-8E25-210958A6D281}" srcOrd="2" destOrd="0" presId="urn:microsoft.com/office/officeart/2018/2/layout/IconVerticalSolidList"/>
    <dgm:cxn modelId="{37B52D1D-E8F8-4197-8DAD-2EE8FFA62F20}" type="presParOf" srcId="{87018340-A128-411E-B2EE-EB98627784C4}" destId="{B155D68C-8359-462B-B4EE-1D841531406D}" srcOrd="3" destOrd="0" presId="urn:microsoft.com/office/officeart/2018/2/layout/IconVerticalSolidList"/>
    <dgm:cxn modelId="{9B417920-1DBA-49D6-A654-089BC8B2B491}" type="presParOf" srcId="{BF51548D-7142-477F-AD9B-D24765FAA7F1}" destId="{E29165C6-FECA-422E-A0E3-0390BD5AC601}" srcOrd="3" destOrd="0" presId="urn:microsoft.com/office/officeart/2018/2/layout/IconVerticalSolidList"/>
    <dgm:cxn modelId="{C6442586-601C-46A8-A2FE-9C9FE1B35AC8}" type="presParOf" srcId="{BF51548D-7142-477F-AD9B-D24765FAA7F1}" destId="{5BFF53D9-861A-4A00-BB07-74F9BF7182E8}" srcOrd="4" destOrd="0" presId="urn:microsoft.com/office/officeart/2018/2/layout/IconVerticalSolidList"/>
    <dgm:cxn modelId="{C5852AB4-F3BA-4ED6-9106-C58DB467B159}" type="presParOf" srcId="{5BFF53D9-861A-4A00-BB07-74F9BF7182E8}" destId="{700D2E57-D913-4369-8CA0-3E7F9E8D71FD}" srcOrd="0" destOrd="0" presId="urn:microsoft.com/office/officeart/2018/2/layout/IconVerticalSolidList"/>
    <dgm:cxn modelId="{60A3BE44-D1DD-4168-B0FB-6543B6951DC2}" type="presParOf" srcId="{5BFF53D9-861A-4A00-BB07-74F9BF7182E8}" destId="{D7FD7903-4106-4C4A-AA32-6F3FD70ED60E}" srcOrd="1" destOrd="0" presId="urn:microsoft.com/office/officeart/2018/2/layout/IconVerticalSolidList"/>
    <dgm:cxn modelId="{17EFB63C-5A37-4201-801A-AADD1454185F}" type="presParOf" srcId="{5BFF53D9-861A-4A00-BB07-74F9BF7182E8}" destId="{1F4F2313-116B-412A-9158-4FCF378F0287}" srcOrd="2" destOrd="0" presId="urn:microsoft.com/office/officeart/2018/2/layout/IconVerticalSolidList"/>
    <dgm:cxn modelId="{17063943-F02C-411E-8952-2525627FA8EE}" type="presParOf" srcId="{5BFF53D9-861A-4A00-BB07-74F9BF7182E8}" destId="{9C0F05BB-09C6-46C6-95F4-2E427B4F742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5C2469-FDA4-4680-8932-1922DD7B1808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3EAD3C4-BB35-43E9-8C5B-4411B43BB93D}">
      <dgm:prSet/>
      <dgm:spPr/>
      <dgm:t>
        <a:bodyPr/>
        <a:lstStyle/>
        <a:p>
          <a:pPr rtl="0"/>
          <a:r>
            <a:rPr lang="en-US" dirty="0"/>
            <a:t>Observation = </a:t>
          </a:r>
          <a:r>
            <a:rPr lang="en-US" dirty="0">
              <a:latin typeface="Calibri"/>
              <a:cs typeface="Calibri"/>
            </a:rPr>
            <a:t>stable, but ruling out diagnosis. Typically 23hrs, but no more than 48hrs.</a:t>
          </a:r>
        </a:p>
      </dgm:t>
    </dgm:pt>
    <dgm:pt modelId="{B9DE7787-B676-44E3-9FC8-A666DFB86B84}" type="parTrans" cxnId="{2991BE89-A719-4A79-A9A5-E4950D4B3F54}">
      <dgm:prSet/>
      <dgm:spPr/>
      <dgm:t>
        <a:bodyPr/>
        <a:lstStyle/>
        <a:p>
          <a:endParaRPr lang="en-US"/>
        </a:p>
      </dgm:t>
    </dgm:pt>
    <dgm:pt modelId="{90BBF46C-7FE4-4A89-B937-BFD7E751A2CB}" type="sibTrans" cxnId="{2991BE89-A719-4A79-A9A5-E4950D4B3F54}">
      <dgm:prSet/>
      <dgm:spPr/>
      <dgm:t>
        <a:bodyPr/>
        <a:lstStyle/>
        <a:p>
          <a:endParaRPr lang="en-US"/>
        </a:p>
      </dgm:t>
    </dgm:pt>
    <dgm:pt modelId="{FE63AD08-79FE-4ACA-9F12-1B60488136B0}">
      <dgm:prSet/>
      <dgm:spPr/>
      <dgm:t>
        <a:bodyPr/>
        <a:lstStyle/>
        <a:p>
          <a:pPr rtl="0"/>
          <a:r>
            <a:rPr lang="en-US" b="0" dirty="0">
              <a:solidFill>
                <a:schemeClr val="bg1"/>
              </a:solidFill>
              <a:latin typeface="Calibri"/>
              <a:cs typeface="Calibri"/>
            </a:rPr>
            <a:t>Inpatient = acute diagnosis requiring treatment, assessment, or intervention every 2 to 4 hours.</a:t>
          </a:r>
        </a:p>
      </dgm:t>
    </dgm:pt>
    <dgm:pt modelId="{20C1A35B-E64F-44BC-8BA7-23C5E163DD7F}" type="parTrans" cxnId="{491B89F2-476F-4C04-99F7-7F39300AD1EC}">
      <dgm:prSet/>
      <dgm:spPr/>
      <dgm:t>
        <a:bodyPr/>
        <a:lstStyle/>
        <a:p>
          <a:endParaRPr lang="en-US"/>
        </a:p>
      </dgm:t>
    </dgm:pt>
    <dgm:pt modelId="{E8744EB1-5CD7-46B1-8F8C-3DA9755855A2}" type="sibTrans" cxnId="{491B89F2-476F-4C04-99F7-7F39300AD1EC}">
      <dgm:prSet/>
      <dgm:spPr/>
      <dgm:t>
        <a:bodyPr/>
        <a:lstStyle/>
        <a:p>
          <a:endParaRPr lang="en-US"/>
        </a:p>
      </dgm:t>
    </dgm:pt>
    <dgm:pt modelId="{BB3ABF67-BDDC-4152-8E59-6821CDDB526D}" type="pres">
      <dgm:prSet presAssocID="{645C2469-FDA4-4680-8932-1922DD7B1808}" presName="diagram" presStyleCnt="0">
        <dgm:presLayoutVars>
          <dgm:dir/>
          <dgm:resizeHandles val="exact"/>
        </dgm:presLayoutVars>
      </dgm:prSet>
      <dgm:spPr/>
    </dgm:pt>
    <dgm:pt modelId="{B9F8122F-94A5-4225-ADFC-7AF0F8B093CC}" type="pres">
      <dgm:prSet presAssocID="{63EAD3C4-BB35-43E9-8C5B-4411B43BB93D}" presName="node" presStyleLbl="node1" presStyleIdx="0" presStyleCnt="2">
        <dgm:presLayoutVars>
          <dgm:bulletEnabled val="1"/>
        </dgm:presLayoutVars>
      </dgm:prSet>
      <dgm:spPr/>
    </dgm:pt>
    <dgm:pt modelId="{546E98A3-7F94-4DC0-A88F-8C360D01872F}" type="pres">
      <dgm:prSet presAssocID="{90BBF46C-7FE4-4A89-B937-BFD7E751A2CB}" presName="sibTrans" presStyleCnt="0"/>
      <dgm:spPr/>
    </dgm:pt>
    <dgm:pt modelId="{4D4D115C-174E-4F4B-B6A2-B18471706224}" type="pres">
      <dgm:prSet presAssocID="{FE63AD08-79FE-4ACA-9F12-1B60488136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3C6FA19-EE71-4438-B3BD-B8BA506A1368}" type="presOf" srcId="{FE63AD08-79FE-4ACA-9F12-1B60488136B0}" destId="{4D4D115C-174E-4F4B-B6A2-B18471706224}" srcOrd="0" destOrd="0" presId="urn:microsoft.com/office/officeart/2005/8/layout/default"/>
    <dgm:cxn modelId="{74CF525E-CB13-4B4E-A47E-B37E3204BE90}" type="presOf" srcId="{63EAD3C4-BB35-43E9-8C5B-4411B43BB93D}" destId="{B9F8122F-94A5-4225-ADFC-7AF0F8B093CC}" srcOrd="0" destOrd="0" presId="urn:microsoft.com/office/officeart/2005/8/layout/default"/>
    <dgm:cxn modelId="{4F2C4146-1523-4215-9128-7B24F4CE07B4}" type="presOf" srcId="{645C2469-FDA4-4680-8932-1922DD7B1808}" destId="{BB3ABF67-BDDC-4152-8E59-6821CDDB526D}" srcOrd="0" destOrd="0" presId="urn:microsoft.com/office/officeart/2005/8/layout/default"/>
    <dgm:cxn modelId="{2991BE89-A719-4A79-A9A5-E4950D4B3F54}" srcId="{645C2469-FDA4-4680-8932-1922DD7B1808}" destId="{63EAD3C4-BB35-43E9-8C5B-4411B43BB93D}" srcOrd="0" destOrd="0" parTransId="{B9DE7787-B676-44E3-9FC8-A666DFB86B84}" sibTransId="{90BBF46C-7FE4-4A89-B937-BFD7E751A2CB}"/>
    <dgm:cxn modelId="{491B89F2-476F-4C04-99F7-7F39300AD1EC}" srcId="{645C2469-FDA4-4680-8932-1922DD7B1808}" destId="{FE63AD08-79FE-4ACA-9F12-1B60488136B0}" srcOrd="1" destOrd="0" parTransId="{20C1A35B-E64F-44BC-8BA7-23C5E163DD7F}" sibTransId="{E8744EB1-5CD7-46B1-8F8C-3DA9755855A2}"/>
    <dgm:cxn modelId="{D7E02B1A-A524-4708-823E-7EAC5629CD77}" type="presParOf" srcId="{BB3ABF67-BDDC-4152-8E59-6821CDDB526D}" destId="{B9F8122F-94A5-4225-ADFC-7AF0F8B093CC}" srcOrd="0" destOrd="0" presId="urn:microsoft.com/office/officeart/2005/8/layout/default"/>
    <dgm:cxn modelId="{323A603D-742A-4C54-97FB-16FC99C5DCE0}" type="presParOf" srcId="{BB3ABF67-BDDC-4152-8E59-6821CDDB526D}" destId="{546E98A3-7F94-4DC0-A88F-8C360D01872F}" srcOrd="1" destOrd="0" presId="urn:microsoft.com/office/officeart/2005/8/layout/default"/>
    <dgm:cxn modelId="{694D51EC-6AE7-419F-87F5-F763DF5BBC44}" type="presParOf" srcId="{BB3ABF67-BDDC-4152-8E59-6821CDDB526D}" destId="{4D4D115C-174E-4F4B-B6A2-B18471706224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5221B7-397C-4925-8589-CBF368688051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F0429A6-FE8B-4062-8FD1-F78C2EC7289E}">
      <dgm:prSet/>
      <dgm:spPr/>
      <dgm:t>
        <a:bodyPr/>
        <a:lstStyle/>
        <a:p>
          <a:r>
            <a:rPr lang="en-US" b="1" dirty="0">
              <a:latin typeface="Calibri"/>
              <a:cs typeface="Calibri"/>
            </a:rPr>
            <a:t>Focus on acute diagnosis</a:t>
          </a:r>
        </a:p>
      </dgm:t>
    </dgm:pt>
    <dgm:pt modelId="{A0307B57-BF9F-4F04-AD14-756D0D03484C}" type="parTrans" cxnId="{747F5C9E-FD49-4BE7-9EC9-28D976D93826}">
      <dgm:prSet/>
      <dgm:spPr/>
      <dgm:t>
        <a:bodyPr/>
        <a:lstStyle/>
        <a:p>
          <a:endParaRPr lang="en-US"/>
        </a:p>
      </dgm:t>
    </dgm:pt>
    <dgm:pt modelId="{66389380-DA53-4190-B0B9-F035791FB292}" type="sibTrans" cxnId="{747F5C9E-FD49-4BE7-9EC9-28D976D93826}">
      <dgm:prSet/>
      <dgm:spPr/>
      <dgm:t>
        <a:bodyPr/>
        <a:lstStyle/>
        <a:p>
          <a:endParaRPr lang="en-US"/>
        </a:p>
      </dgm:t>
    </dgm:pt>
    <dgm:pt modelId="{AE68AC1B-EE83-4FB9-9E45-9709A8118099}">
      <dgm:prSet phldr="0"/>
      <dgm:spPr/>
      <dgm:t>
        <a:bodyPr/>
        <a:lstStyle/>
        <a:p>
          <a:r>
            <a:rPr lang="en-US" b="1" dirty="0">
              <a:latin typeface="Calibri"/>
              <a:cs typeface="Calibri"/>
            </a:rPr>
            <a:t>Timely discharge</a:t>
          </a:r>
        </a:p>
      </dgm:t>
    </dgm:pt>
    <dgm:pt modelId="{05EBDC91-9D9F-4B10-BB4F-FFA37693283B}" type="parTrans" cxnId="{4E4A0D30-1943-4598-89F0-DB8677F27C97}">
      <dgm:prSet/>
      <dgm:spPr/>
    </dgm:pt>
    <dgm:pt modelId="{40D213FA-7741-430B-9394-E7FE3325F5B8}" type="sibTrans" cxnId="{4E4A0D30-1943-4598-89F0-DB8677F27C97}">
      <dgm:prSet/>
      <dgm:spPr/>
      <dgm:t>
        <a:bodyPr/>
        <a:lstStyle/>
        <a:p>
          <a:endParaRPr lang="en-US"/>
        </a:p>
      </dgm:t>
    </dgm:pt>
    <dgm:pt modelId="{F515ED0F-B24C-4064-A71F-33F2F020802F}" type="pres">
      <dgm:prSet presAssocID="{3F5221B7-397C-4925-8589-CBF368688051}" presName="Name0" presStyleCnt="0">
        <dgm:presLayoutVars>
          <dgm:dir/>
          <dgm:animLvl val="lvl"/>
          <dgm:resizeHandles val="exact"/>
        </dgm:presLayoutVars>
      </dgm:prSet>
      <dgm:spPr/>
    </dgm:pt>
    <dgm:pt modelId="{14323479-01D7-432B-B679-5FA5BC2B75F9}" type="pres">
      <dgm:prSet presAssocID="{5F0429A6-FE8B-4062-8FD1-F78C2EC7289E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F5B6CCCB-61D1-499F-B6E6-7B46F5EF1E9E}" type="pres">
      <dgm:prSet presAssocID="{66389380-DA53-4190-B0B9-F035791FB292}" presName="parTxOnlySpace" presStyleCnt="0"/>
      <dgm:spPr/>
    </dgm:pt>
    <dgm:pt modelId="{2AE16C69-536F-4921-B899-261B6B5EE57F}" type="pres">
      <dgm:prSet presAssocID="{AE68AC1B-EE83-4FB9-9E45-9709A8118099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E4A0D30-1943-4598-89F0-DB8677F27C97}" srcId="{3F5221B7-397C-4925-8589-CBF368688051}" destId="{AE68AC1B-EE83-4FB9-9E45-9709A8118099}" srcOrd="1" destOrd="0" parTransId="{05EBDC91-9D9F-4B10-BB4F-FFA37693283B}" sibTransId="{40D213FA-7741-430B-9394-E7FE3325F5B8}"/>
    <dgm:cxn modelId="{ADC8AF5B-6EAF-4692-A15C-472419C5A9A3}" type="presOf" srcId="{AE68AC1B-EE83-4FB9-9E45-9709A8118099}" destId="{2AE16C69-536F-4921-B899-261B6B5EE57F}" srcOrd="0" destOrd="0" presId="urn:microsoft.com/office/officeart/2005/8/layout/chevron1"/>
    <dgm:cxn modelId="{747F5C9E-FD49-4BE7-9EC9-28D976D93826}" srcId="{3F5221B7-397C-4925-8589-CBF368688051}" destId="{5F0429A6-FE8B-4062-8FD1-F78C2EC7289E}" srcOrd="0" destOrd="0" parTransId="{A0307B57-BF9F-4F04-AD14-756D0D03484C}" sibTransId="{66389380-DA53-4190-B0B9-F035791FB292}"/>
    <dgm:cxn modelId="{AF2B55B1-7C6E-4CFD-A651-BE779F9BBF7D}" type="presOf" srcId="{3F5221B7-397C-4925-8589-CBF368688051}" destId="{F515ED0F-B24C-4064-A71F-33F2F020802F}" srcOrd="0" destOrd="0" presId="urn:microsoft.com/office/officeart/2005/8/layout/chevron1"/>
    <dgm:cxn modelId="{72BD6EEF-BE82-42B0-B0A9-C1D275B18161}" type="presOf" srcId="{5F0429A6-FE8B-4062-8FD1-F78C2EC7289E}" destId="{14323479-01D7-432B-B679-5FA5BC2B75F9}" srcOrd="0" destOrd="0" presId="urn:microsoft.com/office/officeart/2005/8/layout/chevron1"/>
    <dgm:cxn modelId="{AFD31732-9AAE-46B7-A4B9-2B5475A5F5AD}" type="presParOf" srcId="{F515ED0F-B24C-4064-A71F-33F2F020802F}" destId="{14323479-01D7-432B-B679-5FA5BC2B75F9}" srcOrd="0" destOrd="0" presId="urn:microsoft.com/office/officeart/2005/8/layout/chevron1"/>
    <dgm:cxn modelId="{4B26945F-AD36-422E-B600-46B1E6725B36}" type="presParOf" srcId="{F515ED0F-B24C-4064-A71F-33F2F020802F}" destId="{F5B6CCCB-61D1-499F-B6E6-7B46F5EF1E9E}" srcOrd="1" destOrd="0" presId="urn:microsoft.com/office/officeart/2005/8/layout/chevron1"/>
    <dgm:cxn modelId="{01A4EB9B-21AA-49CF-92A2-479FD91972A8}" type="presParOf" srcId="{F515ED0F-B24C-4064-A71F-33F2F020802F}" destId="{2AE16C69-536F-4921-B899-261B6B5EE57F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C4FEA-26C7-4359-8F89-7147C818FCFA}">
      <dsp:nvSpPr>
        <dsp:cNvPr id="0" name=""/>
        <dsp:cNvSpPr/>
      </dsp:nvSpPr>
      <dsp:spPr>
        <a:xfrm>
          <a:off x="1212569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1643D87-8632-42FA-B9C2-12D57B1585D2}">
      <dsp:nvSpPr>
        <dsp:cNvPr id="0" name=""/>
        <dsp:cNvSpPr/>
      </dsp:nvSpPr>
      <dsp:spPr>
        <a:xfrm>
          <a:off x="417971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Calibri"/>
              <a:cs typeface="Calibri"/>
            </a:rPr>
            <a:t>Prevent payor denials</a:t>
          </a:r>
        </a:p>
      </dsp:txBody>
      <dsp:txXfrm>
        <a:off x="417971" y="2644140"/>
        <a:ext cx="2889450" cy="720000"/>
      </dsp:txXfrm>
    </dsp:sp>
    <dsp:sp modelId="{F8FFBAE3-BE8D-4F0E-BE0F-C869BF83240A}">
      <dsp:nvSpPr>
        <dsp:cNvPr id="0" name=""/>
        <dsp:cNvSpPr/>
      </dsp:nvSpPr>
      <dsp:spPr>
        <a:xfrm>
          <a:off x="4607673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1FDC4B3-85A2-4505-AD26-F2C0F8BEF9A9}">
      <dsp:nvSpPr>
        <dsp:cNvPr id="0" name=""/>
        <dsp:cNvSpPr/>
      </dsp:nvSpPr>
      <dsp:spPr>
        <a:xfrm>
          <a:off x="3813075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Calibri"/>
              <a:cs typeface="Calibri"/>
            </a:rPr>
            <a:t>Provide patient care at an appropriate level of care</a:t>
          </a:r>
        </a:p>
      </dsp:txBody>
      <dsp:txXfrm>
        <a:off x="3813075" y="2644140"/>
        <a:ext cx="2889450" cy="720000"/>
      </dsp:txXfrm>
    </dsp:sp>
    <dsp:sp modelId="{C202C457-E0A9-4CA5-B27F-85AAEF067E40}">
      <dsp:nvSpPr>
        <dsp:cNvPr id="0" name=""/>
        <dsp:cNvSpPr/>
      </dsp:nvSpPr>
      <dsp:spPr>
        <a:xfrm>
          <a:off x="8002777" y="987197"/>
          <a:ext cx="1300252" cy="13002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ABC37A9-0C07-4EFF-BCCC-55A6BC4CAD57}">
      <dsp:nvSpPr>
        <dsp:cNvPr id="0" name=""/>
        <dsp:cNvSpPr/>
      </dsp:nvSpPr>
      <dsp:spPr>
        <a:xfrm>
          <a:off x="7208178" y="2644140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Calibri"/>
              <a:cs typeface="Calibri"/>
            </a:rPr>
            <a:t>Minimize cost to the patient</a:t>
          </a:r>
        </a:p>
      </dsp:txBody>
      <dsp:txXfrm>
        <a:off x="7208178" y="2644140"/>
        <a:ext cx="28894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D4EFD2-7454-4071-AD9B-F6823652A95B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712C85-7F82-4A74-BA64-235B9B54ACBC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8016E1-07F9-410A-B1F4-E4F3B06F53DD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Calibri"/>
              <a:cs typeface="Calibri"/>
            </a:rPr>
            <a:t>Appropriate admissions</a:t>
          </a:r>
        </a:p>
      </dsp:txBody>
      <dsp:txXfrm>
        <a:off x="1819120" y="673"/>
        <a:ext cx="4545103" cy="1574995"/>
      </dsp:txXfrm>
    </dsp:sp>
    <dsp:sp modelId="{31DD4B21-3576-43AF-89FE-57B1211B7EA3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21CDBE-66D7-43B7-9686-113265CF0550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5D68C-8359-462B-B4EE-1D841531406D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Calibri"/>
              <a:cs typeface="Calibri"/>
            </a:rPr>
            <a:t>Appropriate setting</a:t>
          </a:r>
        </a:p>
      </dsp:txBody>
      <dsp:txXfrm>
        <a:off x="1819120" y="1969418"/>
        <a:ext cx="4545103" cy="1574995"/>
      </dsp:txXfrm>
    </dsp:sp>
    <dsp:sp modelId="{700D2E57-D913-4369-8CA0-3E7F9E8D71FD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FD7903-4106-4C4A-AA32-6F3FD70ED60E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0F05BB-09C6-46C6-95F4-2E427B4F7422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Calibri"/>
              <a:cs typeface="Calibri"/>
            </a:rPr>
            <a:t>Appropriate documentation</a:t>
          </a:r>
        </a:p>
      </dsp:txBody>
      <dsp:txXfrm>
        <a:off x="1819120" y="3938162"/>
        <a:ext cx="4545103" cy="15749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F8122F-94A5-4225-ADFC-7AF0F8B093CC}">
      <dsp:nvSpPr>
        <dsp:cNvPr id="0" name=""/>
        <dsp:cNvSpPr/>
      </dsp:nvSpPr>
      <dsp:spPr>
        <a:xfrm>
          <a:off x="1283" y="673807"/>
          <a:ext cx="5006206" cy="30037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Observation = </a:t>
          </a:r>
          <a:r>
            <a:rPr lang="en-US" sz="3800" kern="1200" dirty="0">
              <a:latin typeface="Calibri"/>
              <a:cs typeface="Calibri"/>
            </a:rPr>
            <a:t>stable, but ruling out diagnosis. Typically 23hrs, but no more than 48hrs.</a:t>
          </a:r>
        </a:p>
      </dsp:txBody>
      <dsp:txXfrm>
        <a:off x="1283" y="673807"/>
        <a:ext cx="5006206" cy="3003723"/>
      </dsp:txXfrm>
    </dsp:sp>
    <dsp:sp modelId="{4D4D115C-174E-4F4B-B6A2-B18471706224}">
      <dsp:nvSpPr>
        <dsp:cNvPr id="0" name=""/>
        <dsp:cNvSpPr/>
      </dsp:nvSpPr>
      <dsp:spPr>
        <a:xfrm>
          <a:off x="5508110" y="673807"/>
          <a:ext cx="5006206" cy="3003723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kern="1200" dirty="0">
              <a:solidFill>
                <a:schemeClr val="bg1"/>
              </a:solidFill>
              <a:latin typeface="Calibri"/>
              <a:cs typeface="Calibri"/>
            </a:rPr>
            <a:t>Inpatient = acute diagnosis requiring treatment, assessment, or intervention every 2 to 4 hours.</a:t>
          </a:r>
        </a:p>
      </dsp:txBody>
      <dsp:txXfrm>
        <a:off x="5508110" y="673807"/>
        <a:ext cx="5006206" cy="30037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23479-01D7-432B-B679-5FA5BC2B75F9}">
      <dsp:nvSpPr>
        <dsp:cNvPr id="0" name=""/>
        <dsp:cNvSpPr/>
      </dsp:nvSpPr>
      <dsp:spPr>
        <a:xfrm>
          <a:off x="9268" y="286336"/>
          <a:ext cx="5540618" cy="221624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25" tIns="65342" rIns="65342" bIns="65342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latin typeface="Calibri"/>
              <a:cs typeface="Calibri"/>
            </a:rPr>
            <a:t>Focus on acute diagnosis</a:t>
          </a:r>
        </a:p>
      </dsp:txBody>
      <dsp:txXfrm>
        <a:off x="1117392" y="286336"/>
        <a:ext cx="3324371" cy="2216247"/>
      </dsp:txXfrm>
    </dsp:sp>
    <dsp:sp modelId="{2AE16C69-536F-4921-B899-261B6B5EE57F}">
      <dsp:nvSpPr>
        <dsp:cNvPr id="0" name=""/>
        <dsp:cNvSpPr/>
      </dsp:nvSpPr>
      <dsp:spPr>
        <a:xfrm>
          <a:off x="4995825" y="286336"/>
          <a:ext cx="5540618" cy="221624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025" tIns="65342" rIns="65342" bIns="65342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>
              <a:latin typeface="Calibri"/>
              <a:cs typeface="Calibri"/>
            </a:rPr>
            <a:t>Timely discharge</a:t>
          </a:r>
        </a:p>
      </dsp:txBody>
      <dsp:txXfrm>
        <a:off x="6103949" y="286336"/>
        <a:ext cx="3324371" cy="2216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0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22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24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26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28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30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rgbClr val="FFFFFF"/>
                </a:solidFill>
                <a:cs typeface="Calibri Light"/>
              </a:rPr>
              <a:t>Utilization Review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800" dirty="0">
                <a:cs typeface="Calibri"/>
              </a:rPr>
              <a:t>Sarah Esquivel, BSN RN</a:t>
            </a:r>
          </a:p>
          <a:p>
            <a:pPr algn="l"/>
            <a:r>
              <a:rPr lang="en-US" sz="2800" dirty="0">
                <a:cs typeface="Calibri"/>
              </a:rPr>
              <a:t>Director of Utilization Review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BD0DD6C7-0A35-305F-53DF-263E699BC5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232" r="9085" b="1515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BDA4D6-089B-17B1-AE47-29130704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Utilization Review Team Goals </a:t>
            </a:r>
            <a:endParaRPr lang="en-US"/>
          </a:p>
        </p:txBody>
      </p:sp>
      <p:graphicFrame>
        <p:nvGraphicFramePr>
          <p:cNvPr id="39" name="Content Placeholder 2">
            <a:extLst>
              <a:ext uri="{FF2B5EF4-FFF2-40B4-BE49-F238E27FC236}">
                <a16:creationId xmlns:a16="http://schemas.microsoft.com/office/drawing/2014/main" id="{1AFF5CD1-E947-3A36-3AFD-AEE92E60A5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3725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471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8" name="Freeform: Shape 47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0" name="Freeform: Shape 49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8D28B-B3BF-87E3-3177-D0E640825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>
                <a:cs typeface="Calibri Light"/>
              </a:rPr>
              <a:t>Prevent Payor Denials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54E2FF-3255-D0F4-DA88-1E1E0150E8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723264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6125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182CC60-FDE8-611B-C461-E71F96C39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03" r="3382" b="2338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502A10-C60F-A204-ECBC-4E399F2A1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cs typeface="Calibri Light"/>
              </a:rPr>
              <a:t>Appropriate Level Of Care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C06B3D-3945-7B20-E908-93F322F7B7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419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219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Slide background fill">
            <a:extLst>
              <a:ext uri="{FF2B5EF4-FFF2-40B4-BE49-F238E27FC236}">
                <a16:creationId xmlns:a16="http://schemas.microsoft.com/office/drawing/2014/main" id="{820DC59A-CF25-48DE-BA3A-41EBB9E23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olor 2">
            <a:extLst>
              <a:ext uri="{FF2B5EF4-FFF2-40B4-BE49-F238E27FC236}">
                <a16:creationId xmlns:a16="http://schemas.microsoft.com/office/drawing/2014/main" id="{90901F74-B587-477D-8BF5-944896306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63611FB-5F92-D0B7-D0C0-AA41CF08A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4" y="383457"/>
            <a:ext cx="10567416" cy="2788920"/>
          </a:xfrm>
        </p:spPr>
        <p:txBody>
          <a:bodyPr anchor="b">
            <a:normAutofit/>
          </a:bodyPr>
          <a:lstStyle/>
          <a:p>
            <a:pPr algn="ctr"/>
            <a:r>
              <a:rPr lang="en-US" sz="4800">
                <a:solidFill>
                  <a:schemeClr val="tx2"/>
                </a:solidFill>
                <a:cs typeface="Calibri Light"/>
              </a:rPr>
              <a:t>Minimize Cost</a:t>
            </a:r>
            <a:endParaRPr lang="en-US" sz="480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F78BA17-B73B-3FAC-A014-4DE8711F1C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404313"/>
              </p:ext>
            </p:extLst>
          </p:nvPr>
        </p:nvGraphicFramePr>
        <p:xfrm>
          <a:off x="808087" y="3388043"/>
          <a:ext cx="10545713" cy="2788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73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Utilization Review</vt:lpstr>
      <vt:lpstr>Utilization Review Team Goals </vt:lpstr>
      <vt:lpstr>Prevent Payor Denials</vt:lpstr>
      <vt:lpstr>Appropriate Level Of Care</vt:lpstr>
      <vt:lpstr>Minimize Cost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208</cp:revision>
  <dcterms:created xsi:type="dcterms:W3CDTF">2023-06-23T04:18:04Z</dcterms:created>
  <dcterms:modified xsi:type="dcterms:W3CDTF">2024-01-20T05:31:57Z</dcterms:modified>
</cp:coreProperties>
</file>